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5" r:id="rId10"/>
    <p:sldId id="267" r:id="rId11"/>
    <p:sldId id="268" r:id="rId12"/>
    <p:sldId id="269" r:id="rId13"/>
    <p:sldId id="270" r:id="rId14"/>
  </p:sldIdLst>
  <p:sldSz cx="9144000" cy="6858000" type="screen4x3"/>
  <p:notesSz cx="6858000" cy="9144000"/>
  <p:custShowLst>
    <p:custShow name="Custom show 1" id="0">
      <p:sldLst>
        <p:sld r:id="rId2"/>
        <p:sld r:id="rId3"/>
        <p:sld r:id="rId4"/>
        <p:sld r:id="rId5"/>
        <p:sld r:id="rId6"/>
        <p:sld r:id="rId7"/>
        <p:sld r:id="rId8"/>
        <p:sld r:id="rId9"/>
        <p:sld r:id="rId10"/>
        <p:sld r:id="rId11"/>
        <p:sld r:id="rId12"/>
        <p:sld r:id="rId13"/>
        <p:sld r:id="rId14"/>
      </p:sldLst>
    </p:custShow>
  </p:custShow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SimSun"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SimSun"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SimSun"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SimSun"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51842"/>
    <a:srgbClr val="E8E8E8"/>
    <a:srgbClr val="EF9437"/>
    <a:srgbClr val="863E56"/>
    <a:srgbClr val="DAED05"/>
    <a:srgbClr val="463794"/>
    <a:srgbClr val="4D28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autoAdjust="0"/>
  </p:normalViewPr>
  <p:slideViewPr>
    <p:cSldViewPr>
      <p:cViewPr varScale="1">
        <p:scale>
          <a:sx n="74" d="100"/>
          <a:sy n="74" d="100"/>
        </p:scale>
        <p:origin x="106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4" name="Picture 2" descr="关系图"/>
          <p:cNvPicPr>
            <a:picLocks noChangeAspect="1" noChangeArrowheads="1"/>
          </p:cNvPicPr>
          <p:nvPr/>
        </p:nvPicPr>
        <p:blipFill>
          <a:blip r:embed="rId2">
            <a:extLst>
              <a:ext uri="{28A0092B-C50C-407E-A947-70E740481C1C}">
                <a14:useLocalDpi xmlns:a14="http://schemas.microsoft.com/office/drawing/2010/main" val="0"/>
              </a:ext>
            </a:extLst>
          </a:blip>
          <a:srcRect r="2528" b="10909"/>
          <a:stretch>
            <a:fillRect/>
          </a:stretch>
        </p:blipFill>
        <p:spPr bwMode="auto">
          <a:xfrm>
            <a:off x="179388" y="692150"/>
            <a:ext cx="8913812" cy="611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7"/>
          <p:cNvSpPr>
            <a:spLocks noChangeArrowheads="1"/>
          </p:cNvSpPr>
          <p:nvPr/>
        </p:nvSpPr>
        <p:spPr bwMode="auto">
          <a:xfrm>
            <a:off x="1588" y="549275"/>
            <a:ext cx="9144000" cy="151130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defRPr/>
            </a:pPr>
            <a:endParaRPr lang="en-US" altLang="zh-CN"/>
          </a:p>
        </p:txBody>
      </p:sp>
      <p:sp>
        <p:nvSpPr>
          <p:cNvPr id="2051" name="Rectangle 3"/>
          <p:cNvSpPr>
            <a:spLocks noGrp="1" noChangeArrowheads="1"/>
          </p:cNvSpPr>
          <p:nvPr>
            <p:ph type="subTitle" idx="1"/>
          </p:nvPr>
        </p:nvSpPr>
        <p:spPr>
          <a:xfrm>
            <a:off x="1908175" y="2492375"/>
            <a:ext cx="5545138" cy="1222375"/>
          </a:xfrm>
        </p:spPr>
        <p:txBody>
          <a:bodyPr anchor="ctr"/>
          <a:lstStyle>
            <a:lvl1pPr marL="0" indent="0" algn="ctr">
              <a:buFontTx/>
              <a:buNone/>
              <a:defRPr/>
            </a:lvl1pPr>
          </a:lstStyle>
          <a:p>
            <a:pPr lvl="0"/>
            <a:r>
              <a:rPr lang="en-US" altLang="zh-CN" noProof="0" smtClean="0"/>
              <a:t>Click to edit Master subtitle style</a:t>
            </a:r>
            <a:endParaRPr lang="en-US" altLang="zh-CN" noProof="0" smtClean="0"/>
          </a:p>
        </p:txBody>
      </p:sp>
      <p:sp>
        <p:nvSpPr>
          <p:cNvPr id="2056" name="Rectangle 8"/>
          <p:cNvSpPr>
            <a:spLocks noGrp="1" noChangeArrowheads="1"/>
          </p:cNvSpPr>
          <p:nvPr>
            <p:ph type="ctrTitle"/>
          </p:nvPr>
        </p:nvSpPr>
        <p:spPr>
          <a:xfrm>
            <a:off x="755650" y="620713"/>
            <a:ext cx="7772400" cy="1470025"/>
          </a:xfrm>
        </p:spPr>
        <p:txBody>
          <a:bodyPr/>
          <a:lstStyle>
            <a:lvl1pPr>
              <a:defRPr sz="3600"/>
            </a:lvl1pPr>
          </a:lstStyle>
          <a:p>
            <a:pPr lvl="0"/>
            <a:r>
              <a:rPr lang="en-US" altLang="zh-CN" noProof="0" smtClean="0"/>
              <a:t>Click to edit Master title style</a:t>
            </a:r>
            <a:endParaRPr lang="en-US" altLang="zh-CN" noProof="0" smtClean="0"/>
          </a:p>
        </p:txBody>
      </p:sp>
      <p:sp>
        <p:nvSpPr>
          <p:cNvPr id="6" name="Rectangle 4"/>
          <p:cNvSpPr>
            <a:spLocks noGrp="1" noChangeArrowheads="1"/>
          </p:cNvSpPr>
          <p:nvPr>
            <p:ph type="dt" sz="half" idx="10"/>
          </p:nvPr>
        </p:nvSpPr>
        <p:spPr/>
        <p:txBody>
          <a:bodyPr/>
          <a:lstStyle>
            <a:lvl1pPr>
              <a:defRPr/>
            </a:lvl1pPr>
          </a:lstStyle>
          <a:p>
            <a:pPr>
              <a:defRPr/>
            </a:pPr>
            <a:endParaRPr lang="zh-CN" altLang="en-US"/>
          </a:p>
        </p:txBody>
      </p:sp>
      <p:sp>
        <p:nvSpPr>
          <p:cNvPr id="7" name="Rectangle 5"/>
          <p:cNvSpPr>
            <a:spLocks noGrp="1" noChangeArrowheads="1"/>
          </p:cNvSpPr>
          <p:nvPr>
            <p:ph type="ftr" sz="quarter" idx="11"/>
          </p:nvPr>
        </p:nvSpPr>
        <p:spPr/>
        <p:txBody>
          <a:bodyPr/>
          <a:lstStyle>
            <a:lvl1pPr>
              <a:defRPr/>
            </a:lvl1pPr>
          </a:lstStyle>
          <a:p>
            <a:pPr>
              <a:defRPr/>
            </a:pPr>
            <a:endParaRPr lang="zh-CN" altLang="en-US"/>
          </a:p>
        </p:txBody>
      </p:sp>
      <p:sp>
        <p:nvSpPr>
          <p:cNvPr id="8" name="Rectangle 6"/>
          <p:cNvSpPr>
            <a:spLocks noGrp="1" noChangeArrowheads="1"/>
          </p:cNvSpPr>
          <p:nvPr>
            <p:ph type="sldNum" sz="quarter" idx="12"/>
          </p:nvPr>
        </p:nvSpPr>
        <p:spPr/>
        <p:txBody>
          <a:bodyPr/>
          <a:lstStyle>
            <a:lvl1pPr>
              <a:defRPr/>
            </a:lvl1pPr>
          </a:lstStyle>
          <a:p>
            <a:pPr>
              <a:defRPr/>
            </a:pPr>
            <a:fld id="{B5D8232C-CECE-4F06-B66E-D1E26BA2AF87}" type="slidenum">
              <a:rPr lang="zh-CN" altLang="en-US"/>
              <a:pPr>
                <a:defRPr/>
              </a:pPr>
              <a:t>‹#›</a:t>
            </a:fld>
            <a:endParaRPr lang="zh-CN" altLang="en-US"/>
          </a:p>
        </p:txBody>
      </p:sp>
    </p:spTree>
    <p:extLst>
      <p:ext uri="{BB962C8B-B14F-4D97-AF65-F5344CB8AC3E}">
        <p14:creationId xmlns:p14="http://schemas.microsoft.com/office/powerpoint/2010/main" val="339367940"/>
      </p:ext>
    </p:extLst>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smtClean="0"/>
              <a:t>Click to edit Master title style</a:t>
            </a:r>
            <a:endParaRPr lang="en-US" noProof="1"/>
          </a:p>
        </p:txBody>
      </p:sp>
      <p:sp>
        <p:nvSpPr>
          <p:cNvPr id="3" name="Vertical Text Placeholder 2"/>
          <p:cNvSpPr>
            <a:spLocks noGrp="1"/>
          </p:cNvSpPr>
          <p:nvPr>
            <p:ph type="body" orient="vert" idx="1"/>
          </p:nvPr>
        </p:nvSpPr>
        <p:spPr/>
        <p:txBody>
          <a:bodyPr vert="eaVert"/>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Rectangle 6"/>
          <p:cNvSpPr>
            <a:spLocks noGrp="1" noChangeArrowheads="1"/>
          </p:cNvSpPr>
          <p:nvPr>
            <p:ph type="dt" sz="half" idx="10"/>
          </p:nvPr>
        </p:nvSpPr>
        <p:spPr>
          <a:ln/>
        </p:spPr>
        <p:txBody>
          <a:bodyPr/>
          <a:lstStyle>
            <a:lvl1pPr>
              <a:defRPr/>
            </a:lvl1pPr>
          </a:lstStyle>
          <a:p>
            <a:pPr>
              <a:defRPr/>
            </a:pPr>
            <a:endParaRPr lang="zh-CN"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zh-CN" altLang="en-US"/>
          </a:p>
        </p:txBody>
      </p:sp>
      <p:sp>
        <p:nvSpPr>
          <p:cNvPr id="6" name="Rectangle 8"/>
          <p:cNvSpPr>
            <a:spLocks noGrp="1" noChangeArrowheads="1"/>
          </p:cNvSpPr>
          <p:nvPr>
            <p:ph type="sldNum" sz="quarter" idx="12"/>
          </p:nvPr>
        </p:nvSpPr>
        <p:spPr>
          <a:ln/>
        </p:spPr>
        <p:txBody>
          <a:bodyPr/>
          <a:lstStyle>
            <a:lvl1pPr>
              <a:defRPr/>
            </a:lvl1pPr>
          </a:lstStyle>
          <a:p>
            <a:pPr>
              <a:defRPr/>
            </a:pPr>
            <a:fld id="{DFE2AA36-A95B-4AF3-A2BE-1D221C74AC43}" type="slidenum">
              <a:rPr lang="zh-CN" altLang="en-US"/>
              <a:pPr>
                <a:defRPr/>
              </a:pPr>
              <a:t>‹#›</a:t>
            </a:fld>
            <a:endParaRPr lang="zh-CN" altLang="en-US"/>
          </a:p>
        </p:txBody>
      </p:sp>
    </p:spTree>
    <p:extLst>
      <p:ext uri="{BB962C8B-B14F-4D97-AF65-F5344CB8AC3E}">
        <p14:creationId xmlns:p14="http://schemas.microsoft.com/office/powerpoint/2010/main" val="248809846"/>
      </p:ext>
    </p:extLst>
  </p:cSld>
  <p:clrMapOvr>
    <a:masterClrMapping/>
  </p:clrMapOvr>
  <p:transition>
    <p:split orient="vert" dir="in"/>
  </p:transition>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noProof="1" smtClean="0"/>
              <a:t>Click to edit Master title style</a:t>
            </a:r>
            <a:endParaRPr lang="en-US" noProof="1"/>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Rectangle 6"/>
          <p:cNvSpPr>
            <a:spLocks noGrp="1" noChangeArrowheads="1"/>
          </p:cNvSpPr>
          <p:nvPr>
            <p:ph type="dt" sz="half" idx="10"/>
          </p:nvPr>
        </p:nvSpPr>
        <p:spPr>
          <a:ln/>
        </p:spPr>
        <p:txBody>
          <a:bodyPr/>
          <a:lstStyle>
            <a:lvl1pPr>
              <a:defRPr/>
            </a:lvl1pPr>
          </a:lstStyle>
          <a:p>
            <a:pPr>
              <a:defRPr/>
            </a:pPr>
            <a:endParaRPr lang="zh-CN"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zh-CN" altLang="en-US"/>
          </a:p>
        </p:txBody>
      </p:sp>
      <p:sp>
        <p:nvSpPr>
          <p:cNvPr id="6" name="Rectangle 8"/>
          <p:cNvSpPr>
            <a:spLocks noGrp="1" noChangeArrowheads="1"/>
          </p:cNvSpPr>
          <p:nvPr>
            <p:ph type="sldNum" sz="quarter" idx="12"/>
          </p:nvPr>
        </p:nvSpPr>
        <p:spPr>
          <a:ln/>
        </p:spPr>
        <p:txBody>
          <a:bodyPr/>
          <a:lstStyle>
            <a:lvl1pPr>
              <a:defRPr/>
            </a:lvl1pPr>
          </a:lstStyle>
          <a:p>
            <a:pPr>
              <a:defRPr/>
            </a:pPr>
            <a:fld id="{7065E2C3-C3CF-4E64-A28E-D54739E5F0FF}" type="slidenum">
              <a:rPr lang="zh-CN" altLang="en-US"/>
              <a:pPr>
                <a:defRPr/>
              </a:pPr>
              <a:t>‹#›</a:t>
            </a:fld>
            <a:endParaRPr lang="zh-CN" altLang="en-US"/>
          </a:p>
        </p:txBody>
      </p:sp>
    </p:spTree>
    <p:extLst>
      <p:ext uri="{BB962C8B-B14F-4D97-AF65-F5344CB8AC3E}">
        <p14:creationId xmlns:p14="http://schemas.microsoft.com/office/powerpoint/2010/main" val="1167187475"/>
      </p:ext>
    </p:extLst>
  </p:cSld>
  <p:clrMapOvr>
    <a:masterClrMapping/>
  </p:clrMapOvr>
  <p:transition>
    <p:split orient="vert" dir="in"/>
  </p:transition>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smtClean="0"/>
              <a:t>Click to edit Master title style</a:t>
            </a:r>
            <a:endParaRPr lang="en-US" noProof="1"/>
          </a:p>
        </p:txBody>
      </p:sp>
      <p:sp>
        <p:nvSpPr>
          <p:cNvPr id="3" name="Content Placeholder 2"/>
          <p:cNvSpPr>
            <a:spLocks noGrp="1"/>
          </p:cNvSpPr>
          <p:nvPr>
            <p:ph idx="1"/>
          </p:nvPr>
        </p:nvSpPr>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Rectangle 6"/>
          <p:cNvSpPr>
            <a:spLocks noGrp="1" noChangeArrowheads="1"/>
          </p:cNvSpPr>
          <p:nvPr>
            <p:ph type="dt" sz="half" idx="10"/>
          </p:nvPr>
        </p:nvSpPr>
        <p:spPr>
          <a:ln/>
        </p:spPr>
        <p:txBody>
          <a:bodyPr/>
          <a:lstStyle>
            <a:lvl1pPr>
              <a:defRPr/>
            </a:lvl1pPr>
          </a:lstStyle>
          <a:p>
            <a:pPr>
              <a:defRPr/>
            </a:pPr>
            <a:endParaRPr lang="zh-CN"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zh-CN" altLang="en-US"/>
          </a:p>
        </p:txBody>
      </p:sp>
      <p:sp>
        <p:nvSpPr>
          <p:cNvPr id="6" name="Rectangle 8"/>
          <p:cNvSpPr>
            <a:spLocks noGrp="1" noChangeArrowheads="1"/>
          </p:cNvSpPr>
          <p:nvPr>
            <p:ph type="sldNum" sz="quarter" idx="12"/>
          </p:nvPr>
        </p:nvSpPr>
        <p:spPr>
          <a:ln/>
        </p:spPr>
        <p:txBody>
          <a:bodyPr/>
          <a:lstStyle>
            <a:lvl1pPr>
              <a:defRPr/>
            </a:lvl1pPr>
          </a:lstStyle>
          <a:p>
            <a:pPr>
              <a:defRPr/>
            </a:pPr>
            <a:fld id="{3898606F-A1C3-4F52-9E9F-C9DE6703711F}" type="slidenum">
              <a:rPr lang="zh-CN" altLang="en-US"/>
              <a:pPr>
                <a:defRPr/>
              </a:pPr>
              <a:t>‹#›</a:t>
            </a:fld>
            <a:endParaRPr lang="zh-CN" altLang="en-US"/>
          </a:p>
        </p:txBody>
      </p:sp>
    </p:spTree>
    <p:extLst>
      <p:ext uri="{BB962C8B-B14F-4D97-AF65-F5344CB8AC3E}">
        <p14:creationId xmlns:p14="http://schemas.microsoft.com/office/powerpoint/2010/main" val="209165533"/>
      </p:ext>
    </p:extLst>
  </p:cSld>
  <p:clrMapOvr>
    <a:masterClrMapping/>
  </p:clrMapOvr>
  <p:transition>
    <p:split orient="vert" dir="in"/>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noProof="1" smtClean="0"/>
              <a:t>Click to edit Master title style</a:t>
            </a:r>
            <a:endParaRPr lang="en-US" noProof="1"/>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1"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zh-CN"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zh-CN" altLang="en-US"/>
          </a:p>
        </p:txBody>
      </p:sp>
      <p:sp>
        <p:nvSpPr>
          <p:cNvPr id="6" name="Rectangle 8"/>
          <p:cNvSpPr>
            <a:spLocks noGrp="1" noChangeArrowheads="1"/>
          </p:cNvSpPr>
          <p:nvPr>
            <p:ph type="sldNum" sz="quarter" idx="12"/>
          </p:nvPr>
        </p:nvSpPr>
        <p:spPr>
          <a:ln/>
        </p:spPr>
        <p:txBody>
          <a:bodyPr/>
          <a:lstStyle>
            <a:lvl1pPr>
              <a:defRPr/>
            </a:lvl1pPr>
          </a:lstStyle>
          <a:p>
            <a:pPr>
              <a:defRPr/>
            </a:pPr>
            <a:fld id="{2923256A-07E5-49CB-8CA2-9E160BB39D7B}" type="slidenum">
              <a:rPr lang="zh-CN" altLang="en-US"/>
              <a:pPr>
                <a:defRPr/>
              </a:pPr>
              <a:t>‹#›</a:t>
            </a:fld>
            <a:endParaRPr lang="zh-CN" altLang="en-US"/>
          </a:p>
        </p:txBody>
      </p:sp>
    </p:spTree>
    <p:extLst>
      <p:ext uri="{BB962C8B-B14F-4D97-AF65-F5344CB8AC3E}">
        <p14:creationId xmlns:p14="http://schemas.microsoft.com/office/powerpoint/2010/main" val="482173786"/>
      </p:ext>
    </p:extLst>
  </p:cSld>
  <p:clrMapOvr>
    <a:masterClrMapping/>
  </p:clrMapOvr>
  <p:transition>
    <p:split orient="vert" dir="in"/>
  </p:transition>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smtClean="0"/>
              <a:t>Click to edit Master title style</a:t>
            </a:r>
            <a:endParaRPr lang="en-US" noProof="1"/>
          </a:p>
        </p:txBody>
      </p:sp>
      <p:sp>
        <p:nvSpPr>
          <p:cNvPr id="3" name="Content Placeholder 2"/>
          <p:cNvSpPr>
            <a:spLocks noGrp="1"/>
          </p:cNvSpPr>
          <p:nvPr>
            <p:ph sz="half" idx="1"/>
          </p:nvPr>
        </p:nvSpPr>
        <p:spPr>
          <a:xfrm>
            <a:off x="457200" y="1600200"/>
            <a:ext cx="4038600" cy="4525963"/>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Content Placeholder 3"/>
          <p:cNvSpPr>
            <a:spLocks noGrp="1"/>
          </p:cNvSpPr>
          <p:nvPr>
            <p:ph sz="half" idx="2"/>
          </p:nvPr>
        </p:nvSpPr>
        <p:spPr>
          <a:xfrm>
            <a:off x="4648200" y="1600200"/>
            <a:ext cx="4038600" cy="4525963"/>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5" name="Rectangle 6"/>
          <p:cNvSpPr>
            <a:spLocks noGrp="1" noChangeArrowheads="1"/>
          </p:cNvSpPr>
          <p:nvPr>
            <p:ph type="dt" sz="half" idx="10"/>
          </p:nvPr>
        </p:nvSpPr>
        <p:spPr>
          <a:ln/>
        </p:spPr>
        <p:txBody>
          <a:bodyPr/>
          <a:lstStyle>
            <a:lvl1pPr>
              <a:defRPr/>
            </a:lvl1pPr>
          </a:lstStyle>
          <a:p>
            <a:pPr>
              <a:defRPr/>
            </a:pPr>
            <a:endParaRPr lang="zh-CN"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zh-CN" altLang="en-US"/>
          </a:p>
        </p:txBody>
      </p:sp>
      <p:sp>
        <p:nvSpPr>
          <p:cNvPr id="7" name="Rectangle 8"/>
          <p:cNvSpPr>
            <a:spLocks noGrp="1" noChangeArrowheads="1"/>
          </p:cNvSpPr>
          <p:nvPr>
            <p:ph type="sldNum" sz="quarter" idx="12"/>
          </p:nvPr>
        </p:nvSpPr>
        <p:spPr>
          <a:ln/>
        </p:spPr>
        <p:txBody>
          <a:bodyPr/>
          <a:lstStyle>
            <a:lvl1pPr>
              <a:defRPr/>
            </a:lvl1pPr>
          </a:lstStyle>
          <a:p>
            <a:pPr>
              <a:defRPr/>
            </a:pPr>
            <a:fld id="{19CA0377-E89D-44A1-AE09-DC55A61968A7}" type="slidenum">
              <a:rPr lang="zh-CN" altLang="en-US"/>
              <a:pPr>
                <a:defRPr/>
              </a:pPr>
              <a:t>‹#›</a:t>
            </a:fld>
            <a:endParaRPr lang="zh-CN" altLang="en-US"/>
          </a:p>
        </p:txBody>
      </p:sp>
    </p:spTree>
    <p:extLst>
      <p:ext uri="{BB962C8B-B14F-4D97-AF65-F5344CB8AC3E}">
        <p14:creationId xmlns:p14="http://schemas.microsoft.com/office/powerpoint/2010/main" val="688111535"/>
      </p:ext>
    </p:extLst>
  </p:cSld>
  <p:clrMapOvr>
    <a:masterClrMapping/>
  </p:clrMapOvr>
  <p:transition>
    <p:split orient="vert" dir="in"/>
  </p:transition>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noProof="1" smtClean="0"/>
              <a:t>Click to edit Master title style</a:t>
            </a:r>
            <a:endParaRPr lang="en-US" noProof="1"/>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1"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7" name="Rectangle 6"/>
          <p:cNvSpPr>
            <a:spLocks noGrp="1" noChangeArrowheads="1"/>
          </p:cNvSpPr>
          <p:nvPr>
            <p:ph type="dt" sz="half" idx="10"/>
          </p:nvPr>
        </p:nvSpPr>
        <p:spPr>
          <a:ln/>
        </p:spPr>
        <p:txBody>
          <a:bodyPr/>
          <a:lstStyle>
            <a:lvl1pPr>
              <a:defRPr/>
            </a:lvl1pPr>
          </a:lstStyle>
          <a:p>
            <a:pPr>
              <a:defRPr/>
            </a:pPr>
            <a:endParaRPr lang="zh-CN" alt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zh-CN" altLang="en-US"/>
          </a:p>
        </p:txBody>
      </p:sp>
      <p:sp>
        <p:nvSpPr>
          <p:cNvPr id="9" name="Rectangle 8"/>
          <p:cNvSpPr>
            <a:spLocks noGrp="1" noChangeArrowheads="1"/>
          </p:cNvSpPr>
          <p:nvPr>
            <p:ph type="sldNum" sz="quarter" idx="12"/>
          </p:nvPr>
        </p:nvSpPr>
        <p:spPr>
          <a:ln/>
        </p:spPr>
        <p:txBody>
          <a:bodyPr/>
          <a:lstStyle>
            <a:lvl1pPr>
              <a:defRPr/>
            </a:lvl1pPr>
          </a:lstStyle>
          <a:p>
            <a:pPr>
              <a:defRPr/>
            </a:pPr>
            <a:fld id="{9E1794D6-FAE5-4680-B3C5-3A7DDD1CEA15}" type="slidenum">
              <a:rPr lang="zh-CN" altLang="en-US"/>
              <a:pPr>
                <a:defRPr/>
              </a:pPr>
              <a:t>‹#›</a:t>
            </a:fld>
            <a:endParaRPr lang="zh-CN" altLang="en-US"/>
          </a:p>
        </p:txBody>
      </p:sp>
    </p:spTree>
    <p:extLst>
      <p:ext uri="{BB962C8B-B14F-4D97-AF65-F5344CB8AC3E}">
        <p14:creationId xmlns:p14="http://schemas.microsoft.com/office/powerpoint/2010/main" val="1003808985"/>
      </p:ext>
    </p:extLst>
  </p:cSld>
  <p:clrMapOvr>
    <a:masterClrMapping/>
  </p:clrMapOvr>
  <p:transition>
    <p:split orient="vert" dir="in"/>
  </p:transition>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1" smtClean="0"/>
              <a:t>Click to edit Master title style</a:t>
            </a:r>
            <a:endParaRPr lang="en-US" noProof="1"/>
          </a:p>
        </p:txBody>
      </p:sp>
      <p:sp>
        <p:nvSpPr>
          <p:cNvPr id="3" name="Rectangle 6"/>
          <p:cNvSpPr>
            <a:spLocks noGrp="1" noChangeArrowheads="1"/>
          </p:cNvSpPr>
          <p:nvPr>
            <p:ph type="dt" sz="half" idx="10"/>
          </p:nvPr>
        </p:nvSpPr>
        <p:spPr>
          <a:ln/>
        </p:spPr>
        <p:txBody>
          <a:bodyPr/>
          <a:lstStyle>
            <a:lvl1pPr>
              <a:defRPr/>
            </a:lvl1pPr>
          </a:lstStyle>
          <a:p>
            <a:pPr>
              <a:defRPr/>
            </a:pPr>
            <a:endParaRPr lang="zh-CN" alt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zh-CN" altLang="en-US"/>
          </a:p>
        </p:txBody>
      </p:sp>
      <p:sp>
        <p:nvSpPr>
          <p:cNvPr id="5" name="Rectangle 8"/>
          <p:cNvSpPr>
            <a:spLocks noGrp="1" noChangeArrowheads="1"/>
          </p:cNvSpPr>
          <p:nvPr>
            <p:ph type="sldNum" sz="quarter" idx="12"/>
          </p:nvPr>
        </p:nvSpPr>
        <p:spPr>
          <a:ln/>
        </p:spPr>
        <p:txBody>
          <a:bodyPr/>
          <a:lstStyle>
            <a:lvl1pPr>
              <a:defRPr/>
            </a:lvl1pPr>
          </a:lstStyle>
          <a:p>
            <a:pPr>
              <a:defRPr/>
            </a:pPr>
            <a:fld id="{2A76DD36-91E2-426A-8968-31FAE3F66092}" type="slidenum">
              <a:rPr lang="zh-CN" altLang="en-US"/>
              <a:pPr>
                <a:defRPr/>
              </a:pPr>
              <a:t>‹#›</a:t>
            </a:fld>
            <a:endParaRPr lang="zh-CN" altLang="en-US"/>
          </a:p>
        </p:txBody>
      </p:sp>
    </p:spTree>
    <p:extLst>
      <p:ext uri="{BB962C8B-B14F-4D97-AF65-F5344CB8AC3E}">
        <p14:creationId xmlns:p14="http://schemas.microsoft.com/office/powerpoint/2010/main" val="1287805239"/>
      </p:ext>
    </p:extLst>
  </p:cSld>
  <p:clrMapOvr>
    <a:masterClrMapping/>
  </p:clrMapOvr>
  <p:transition>
    <p:split orient="vert" dir="in"/>
  </p:transition>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zh-CN" alt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zh-CN" altLang="en-US"/>
          </a:p>
        </p:txBody>
      </p:sp>
      <p:sp>
        <p:nvSpPr>
          <p:cNvPr id="4" name="Rectangle 8"/>
          <p:cNvSpPr>
            <a:spLocks noGrp="1" noChangeArrowheads="1"/>
          </p:cNvSpPr>
          <p:nvPr>
            <p:ph type="sldNum" sz="quarter" idx="12"/>
          </p:nvPr>
        </p:nvSpPr>
        <p:spPr>
          <a:ln/>
        </p:spPr>
        <p:txBody>
          <a:bodyPr/>
          <a:lstStyle>
            <a:lvl1pPr>
              <a:defRPr/>
            </a:lvl1pPr>
          </a:lstStyle>
          <a:p>
            <a:pPr>
              <a:defRPr/>
            </a:pPr>
            <a:fld id="{EAD250D7-A7DC-412F-9DC3-38E44B03F998}" type="slidenum">
              <a:rPr lang="zh-CN" altLang="en-US"/>
              <a:pPr>
                <a:defRPr/>
              </a:pPr>
              <a:t>‹#›</a:t>
            </a:fld>
            <a:endParaRPr lang="zh-CN" altLang="en-US"/>
          </a:p>
        </p:txBody>
      </p:sp>
    </p:spTree>
    <p:extLst>
      <p:ext uri="{BB962C8B-B14F-4D97-AF65-F5344CB8AC3E}">
        <p14:creationId xmlns:p14="http://schemas.microsoft.com/office/powerpoint/2010/main" val="3322461866"/>
      </p:ext>
    </p:extLst>
  </p:cSld>
  <p:clrMapOvr>
    <a:masterClrMapping/>
  </p:clrMapOvr>
  <p:transition>
    <p:split orient="vert" dir="in"/>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noProof="1" smtClean="0"/>
              <a:t>Click to edit Master title style</a:t>
            </a:r>
            <a:endParaRPr lang="en-US" noProof="1"/>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1"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zh-CN"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zh-CN" altLang="en-US"/>
          </a:p>
        </p:txBody>
      </p:sp>
      <p:sp>
        <p:nvSpPr>
          <p:cNvPr id="7" name="Rectangle 8"/>
          <p:cNvSpPr>
            <a:spLocks noGrp="1" noChangeArrowheads="1"/>
          </p:cNvSpPr>
          <p:nvPr>
            <p:ph type="sldNum" sz="quarter" idx="12"/>
          </p:nvPr>
        </p:nvSpPr>
        <p:spPr>
          <a:ln/>
        </p:spPr>
        <p:txBody>
          <a:bodyPr/>
          <a:lstStyle>
            <a:lvl1pPr>
              <a:defRPr/>
            </a:lvl1pPr>
          </a:lstStyle>
          <a:p>
            <a:pPr>
              <a:defRPr/>
            </a:pPr>
            <a:fld id="{8F1E90A5-2EAB-40EE-96FB-3D19F59BBFBA}" type="slidenum">
              <a:rPr lang="zh-CN" altLang="en-US"/>
              <a:pPr>
                <a:defRPr/>
              </a:pPr>
              <a:t>‹#›</a:t>
            </a:fld>
            <a:endParaRPr lang="zh-CN" altLang="en-US"/>
          </a:p>
        </p:txBody>
      </p:sp>
    </p:spTree>
    <p:extLst>
      <p:ext uri="{BB962C8B-B14F-4D97-AF65-F5344CB8AC3E}">
        <p14:creationId xmlns:p14="http://schemas.microsoft.com/office/powerpoint/2010/main" val="2984109954"/>
      </p:ext>
    </p:extLst>
  </p:cSld>
  <p:clrMapOvr>
    <a:masterClrMapping/>
  </p:clrMapOvr>
  <p:transition>
    <p:split orient="vert" dir="in"/>
  </p:transition>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noProof="1" smtClean="0"/>
              <a:t>Click to edit Master title style</a:t>
            </a:r>
            <a:endParaRPr lang="en-US" noProof="1"/>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1"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zh-CN"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zh-CN" altLang="en-US"/>
          </a:p>
        </p:txBody>
      </p:sp>
      <p:sp>
        <p:nvSpPr>
          <p:cNvPr id="7" name="Rectangle 8"/>
          <p:cNvSpPr>
            <a:spLocks noGrp="1" noChangeArrowheads="1"/>
          </p:cNvSpPr>
          <p:nvPr>
            <p:ph type="sldNum" sz="quarter" idx="12"/>
          </p:nvPr>
        </p:nvSpPr>
        <p:spPr>
          <a:ln/>
        </p:spPr>
        <p:txBody>
          <a:bodyPr/>
          <a:lstStyle>
            <a:lvl1pPr>
              <a:defRPr/>
            </a:lvl1pPr>
          </a:lstStyle>
          <a:p>
            <a:pPr>
              <a:defRPr/>
            </a:pPr>
            <a:fld id="{52989940-04FC-4DBB-9E40-7F3B2CE816DF}" type="slidenum">
              <a:rPr lang="zh-CN" altLang="en-US"/>
              <a:pPr>
                <a:defRPr/>
              </a:pPr>
              <a:t>‹#›</a:t>
            </a:fld>
            <a:endParaRPr lang="zh-CN" altLang="en-US"/>
          </a:p>
        </p:txBody>
      </p:sp>
    </p:spTree>
    <p:extLst>
      <p:ext uri="{BB962C8B-B14F-4D97-AF65-F5344CB8AC3E}">
        <p14:creationId xmlns:p14="http://schemas.microsoft.com/office/powerpoint/2010/main" val="4293136296"/>
      </p:ext>
    </p:extLst>
  </p:cSld>
  <p:clrMapOvr>
    <a:masterClrMapping/>
  </p:clrMapOvr>
  <p:transition>
    <p:split orient="vert" dir="in"/>
  </p:transition>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1588" y="333375"/>
            <a:ext cx="9144000" cy="100965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defRPr/>
            </a:pPr>
            <a:endParaRPr lang="en-US" altLang="zh-CN"/>
          </a:p>
        </p:txBody>
      </p:sp>
      <p:pic>
        <p:nvPicPr>
          <p:cNvPr id="1027" name="Picture 3" descr="关系图"/>
          <p:cNvPicPr>
            <a:picLocks noChangeAspect="1" noChangeArrowheads="1"/>
          </p:cNvPicPr>
          <p:nvPr/>
        </p:nvPicPr>
        <p:blipFill>
          <a:blip r:embed="rId13" cstate="print">
            <a:extLst>
              <a:ext uri="{28A0092B-C50C-407E-A947-70E740481C1C}">
                <a14:useLocalDpi xmlns:a14="http://schemas.microsoft.com/office/drawing/2010/main" val="0"/>
              </a:ext>
            </a:extLst>
          </a:blip>
          <a:srcRect t="1094" r="8122" b="13318"/>
          <a:stretch>
            <a:fillRect/>
          </a:stretch>
        </p:blipFill>
        <p:spPr bwMode="auto">
          <a:xfrm>
            <a:off x="5797550" y="4438650"/>
            <a:ext cx="3340100" cy="233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4"/>
          <p:cNvSpPr>
            <a:spLocks noChangeArrowheads="1"/>
          </p:cNvSpPr>
          <p:nvPr>
            <p:ph type="title" idx="4294967295"/>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endParaRPr lang="en-US" altLang="zh-CN" smtClean="0"/>
          </a:p>
        </p:txBody>
      </p:sp>
      <p:sp>
        <p:nvSpPr>
          <p:cNvPr id="1029" name="Rectangle 5"/>
          <p:cNvSpPr>
            <a:spLocks noChangeArrowheads="1"/>
          </p:cNvSpPr>
          <p:nvPr>
            <p:ph type="body" idx="4294967295"/>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ltLang="zh-CN" smtClean="0"/>
          </a:p>
        </p:txBody>
      </p:sp>
      <p:sp>
        <p:nvSpPr>
          <p:cNvPr id="1030" name="Rectangle 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zh-CN" altLang="en-US"/>
          </a:p>
        </p:txBody>
      </p:sp>
      <p:sp>
        <p:nvSpPr>
          <p:cNvPr id="1031"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zh-CN" altLang="en-US"/>
          </a:p>
        </p:txBody>
      </p:sp>
      <p:sp>
        <p:nvSpPr>
          <p:cNvPr id="1032" name="Rectangle 8"/>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0FF16CFB-057D-45D5-9098-76EDFFEFE465}"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1028"/>
                                        </p:tgtEl>
                                        <p:attrNameLst>
                                          <p:attrName>style.visibility</p:attrName>
                                        </p:attrNameLst>
                                      </p:cBhvr>
                                      <p:to>
                                        <p:strVal val="visible"/>
                                      </p:to>
                                    </p:set>
                                    <p:anim calcmode="lin" valueType="num">
                                      <p:cBhvr>
                                        <p:cTn id="12" dur="1000" fill="hold"/>
                                        <p:tgtEl>
                                          <p:spTgt spid="1028"/>
                                        </p:tgtEl>
                                        <p:attrNameLst>
                                          <p:attrName>ppt_x</p:attrName>
                                        </p:attrNameLst>
                                      </p:cBhvr>
                                      <p:tavLst>
                                        <p:tav tm="0">
                                          <p:val>
                                            <p:strVal val="#ppt_x-.2"/>
                                          </p:val>
                                        </p:tav>
                                        <p:tav tm="100000">
                                          <p:val>
                                            <p:strVal val="#ppt_x"/>
                                          </p:val>
                                        </p:tav>
                                      </p:tavLst>
                                    </p:anim>
                                    <p:anim calcmode="lin" valueType="num">
                                      <p:cBhvr>
                                        <p:cTn id="13" dur="1000" fill="hold"/>
                                        <p:tgtEl>
                                          <p:spTgt spid="1028"/>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nimBg="1"/>
      <p:bldP spid="1028" grpId="0" bldLvl="0"/>
    </p:bldLst>
  </p:timing>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ea typeface="SimSun" panose="02010600030101010101" pitchFamily="2" charset="-122"/>
        </a:defRPr>
      </a:lvl2pPr>
      <a:lvl3pPr algn="ctr" rtl="0" eaLnBrk="1" fontAlgn="base" hangingPunct="1">
        <a:spcBef>
          <a:spcPct val="0"/>
        </a:spcBef>
        <a:spcAft>
          <a:spcPct val="0"/>
        </a:spcAft>
        <a:defRPr sz="4400">
          <a:solidFill>
            <a:schemeClr val="tx2"/>
          </a:solidFill>
          <a:latin typeface="Arial" panose="020B0604020202020204" pitchFamily="34" charset="0"/>
          <a:ea typeface="SimSun" panose="02010600030101010101" pitchFamily="2" charset="-122"/>
        </a:defRPr>
      </a:lvl3pPr>
      <a:lvl4pPr algn="ctr" rtl="0" eaLnBrk="1" fontAlgn="base" hangingPunct="1">
        <a:spcBef>
          <a:spcPct val="0"/>
        </a:spcBef>
        <a:spcAft>
          <a:spcPct val="0"/>
        </a:spcAft>
        <a:defRPr sz="4400">
          <a:solidFill>
            <a:schemeClr val="tx2"/>
          </a:solidFill>
          <a:latin typeface="Arial" panose="020B0604020202020204" pitchFamily="34" charset="0"/>
          <a:ea typeface="SimSun" panose="02010600030101010101" pitchFamily="2" charset="-122"/>
        </a:defRPr>
      </a:lvl4pPr>
      <a:lvl5pPr algn="ctr" rtl="0" eaLnBrk="1" fontAlgn="base" hangingPunct="1">
        <a:spcBef>
          <a:spcPct val="0"/>
        </a:spcBef>
        <a:spcAft>
          <a:spcPct val="0"/>
        </a:spcAft>
        <a:defRPr sz="4400">
          <a:solidFill>
            <a:schemeClr val="tx2"/>
          </a:solidFill>
          <a:latin typeface="Arial" panose="020B0604020202020204" pitchFamily="34" charset="0"/>
          <a:ea typeface="SimSun" panose="02010600030101010101" pitchFamily="2" charset="-122"/>
        </a:defRPr>
      </a:lvl5pPr>
      <a:lvl6pPr marL="457200" algn="ctr" rtl="0" eaLnBrk="1" fontAlgn="base" hangingPunct="1">
        <a:spcBef>
          <a:spcPct val="0"/>
        </a:spcBef>
        <a:spcAft>
          <a:spcPct val="0"/>
        </a:spcAft>
        <a:defRPr sz="4400">
          <a:solidFill>
            <a:schemeClr val="tx2"/>
          </a:solidFill>
          <a:latin typeface="Arial" panose="020B0604020202020204" pitchFamily="34" charset="0"/>
          <a:ea typeface="SimSun" panose="02010600030101010101" pitchFamily="2" charset="-122"/>
        </a:defRPr>
      </a:lvl6pPr>
      <a:lvl7pPr marL="914400" algn="ctr" rtl="0" eaLnBrk="1" fontAlgn="base" hangingPunct="1">
        <a:spcBef>
          <a:spcPct val="0"/>
        </a:spcBef>
        <a:spcAft>
          <a:spcPct val="0"/>
        </a:spcAft>
        <a:defRPr sz="4400">
          <a:solidFill>
            <a:schemeClr val="tx2"/>
          </a:solidFill>
          <a:latin typeface="Arial" panose="020B0604020202020204" pitchFamily="34" charset="0"/>
          <a:ea typeface="SimSun" panose="02010600030101010101" pitchFamily="2" charset="-122"/>
        </a:defRPr>
      </a:lvl7pPr>
      <a:lvl8pPr marL="1371600" algn="ctr" rtl="0" eaLnBrk="1" fontAlgn="base" hangingPunct="1">
        <a:spcBef>
          <a:spcPct val="0"/>
        </a:spcBef>
        <a:spcAft>
          <a:spcPct val="0"/>
        </a:spcAft>
        <a:defRPr sz="4400">
          <a:solidFill>
            <a:schemeClr val="tx2"/>
          </a:solidFill>
          <a:latin typeface="Arial" panose="020B0604020202020204" pitchFamily="34" charset="0"/>
          <a:ea typeface="SimSun" panose="02010600030101010101" pitchFamily="2" charset="-122"/>
        </a:defRPr>
      </a:lvl8pPr>
      <a:lvl9pPr marL="1828800" algn="ctr" rtl="0" eaLnBrk="1" fontAlgn="base" hangingPunct="1">
        <a:spcBef>
          <a:spcPct val="0"/>
        </a:spcBef>
        <a:spcAft>
          <a:spcPct val="0"/>
        </a:spcAft>
        <a:defRPr sz="4400">
          <a:solidFill>
            <a:schemeClr val="tx2"/>
          </a:solidFill>
          <a:latin typeface="Arial" panose="020B0604020202020204" pitchFamily="34" charset="0"/>
          <a:ea typeface="SimSun" panose="02010600030101010101" pitchFamily="2" charset="-122"/>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4.xml"/><Relationship Id="rId7" Type="http://schemas.openxmlformats.org/officeDocument/2006/relationships/slide" Target="slide9.xml"/><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slide" Target="slide8.xml"/><Relationship Id="rId5" Type="http://schemas.openxmlformats.org/officeDocument/2006/relationships/slide" Target="slide6.xml"/><Relationship Id="rId10" Type="http://schemas.openxmlformats.org/officeDocument/2006/relationships/slide" Target="slide13.xml"/><Relationship Id="rId4" Type="http://schemas.openxmlformats.org/officeDocument/2006/relationships/slide" Target="slide5.xml"/><Relationship Id="rId9" Type="http://schemas.openxmlformats.org/officeDocument/2006/relationships/slide" Target="slide11.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noChangeArrowheads="1"/>
          </p:cNvSpPr>
          <p:nvPr>
            <p:ph type="ctrTitle"/>
          </p:nvPr>
        </p:nvSpPr>
        <p:spPr>
          <a:xfrm>
            <a:off x="685800" y="592138"/>
            <a:ext cx="7772400" cy="3144837"/>
          </a:xfrm>
        </p:spPr>
        <p:txBody>
          <a:bodyPr anchor="b"/>
          <a:lstStyle/>
          <a:p>
            <a:pPr algn="l" eaLnBrk="1" hangingPunct="1"/>
            <a:r>
              <a:rPr lang="en-US" altLang="zh-CN" sz="5400" i="1" u="sng" smtClean="0">
                <a:latin typeface="Arial Black" panose="020B0A04020102020204" pitchFamily="34" charset="0"/>
              </a:rPr>
              <a:t>MS PAINT</a:t>
            </a:r>
            <a:r>
              <a:rPr lang="en-US" altLang="zh-CN" smtClean="0"/>
              <a:t/>
            </a:r>
            <a:br>
              <a:rPr lang="en-US" altLang="zh-CN" smtClean="0"/>
            </a:br>
            <a:r>
              <a:rPr lang="en-US" altLang="zh-CN" smtClean="0"/>
              <a:t/>
            </a:r>
            <a:br>
              <a:rPr lang="en-US" altLang="zh-CN" smtClean="0"/>
            </a:br>
            <a:r>
              <a:rPr lang="en-US" altLang="zh-CN" sz="2800" i="1" smtClean="0"/>
              <a:t>NAME:-KHUSHBOO AGARWAL	</a:t>
            </a:r>
            <a:br>
              <a:rPr lang="en-US" altLang="zh-CN" sz="2800" i="1" smtClean="0"/>
            </a:br>
            <a:r>
              <a:rPr lang="en-US" altLang="zh-CN" sz="2800" i="1" smtClean="0"/>
              <a:t>CLASS:- B.COM(HONS) 2</a:t>
            </a:r>
            <a:r>
              <a:rPr lang="en-US" altLang="zh-CN" sz="2800" i="1" baseline="30000" smtClean="0"/>
              <a:t>ND</a:t>
            </a:r>
            <a:r>
              <a:rPr lang="en-US" altLang="zh-CN" sz="2800" i="1" smtClean="0"/>
              <a:t> YEAR3</a:t>
            </a:r>
            <a:r>
              <a:rPr lang="en-US" altLang="zh-CN" sz="2800" i="1" baseline="30000" smtClean="0"/>
              <a:t>RD</a:t>
            </a:r>
            <a:r>
              <a:rPr lang="en-US" altLang="zh-CN" sz="2800" i="1" smtClean="0"/>
              <a:t> SEM</a:t>
            </a:r>
            <a:br>
              <a:rPr lang="en-US" altLang="zh-CN" sz="2800" i="1" smtClean="0"/>
            </a:br>
            <a:r>
              <a:rPr lang="en-US" altLang="zh-CN" sz="2800" i="1" smtClean="0"/>
              <a:t>CU ROLL NO :-				</a:t>
            </a:r>
            <a:br>
              <a:rPr lang="en-US" altLang="zh-CN" sz="2800" i="1" smtClean="0"/>
            </a:br>
            <a:r>
              <a:rPr lang="en-US" altLang="zh-CN" sz="2800" i="1" smtClean="0"/>
              <a:t>CU REGISTRATION NO </a:t>
            </a:r>
            <a:r>
              <a:rPr lang="en-US" altLang="zh-CN" smtClean="0"/>
              <a:t>:- 		 </a:t>
            </a:r>
          </a:p>
        </p:txBody>
      </p:sp>
    </p:spTree>
    <p:custDataLst>
      <p:tags r:id="rId1"/>
    </p:custDataLst>
  </p:cSld>
  <p:clrMapOvr>
    <a:masterClrMapping/>
  </p:clrMapOvr>
  <p:transition>
    <p:split orient="vert"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noChangeArrowheads="1"/>
          </p:cNvSpPr>
          <p:nvPr>
            <p:ph type="title"/>
          </p:nvPr>
        </p:nvSpPr>
        <p:spPr/>
        <p:txBody>
          <a:bodyPr/>
          <a:lstStyle/>
          <a:p>
            <a:pPr eaLnBrk="1" hangingPunct="1"/>
            <a:r>
              <a:rPr lang="en-US" altLang="zh-CN" b="1" i="1" smtClean="0">
                <a:solidFill>
                  <a:srgbClr val="EF9437"/>
                </a:solidFill>
              </a:rPr>
              <a:t>TOOLS OF MS PAINT</a:t>
            </a:r>
          </a:p>
        </p:txBody>
      </p:sp>
      <p:sp>
        <p:nvSpPr>
          <p:cNvPr id="12291" name="Content Placeholder 2"/>
          <p:cNvSpPr>
            <a:spLocks noGrp="1"/>
          </p:cNvSpPr>
          <p:nvPr>
            <p:ph idx="1"/>
          </p:nvPr>
        </p:nvSpPr>
        <p:spPr>
          <a:xfrm>
            <a:off x="457200" y="1273175"/>
            <a:ext cx="8229600" cy="5534025"/>
          </a:xfrm>
        </p:spPr>
        <p:txBody>
          <a:bodyPr/>
          <a:lstStyle/>
          <a:p>
            <a:pPr eaLnBrk="1" hangingPunct="1"/>
            <a:r>
              <a:rPr lang="en-US" altLang="zh-CN" sz="2000" i="1" smtClean="0">
                <a:latin typeface="Adobe Fan Heiti Std B" charset="-120"/>
                <a:ea typeface="Adobe Fan Heiti Std B" charset="-120"/>
              </a:rPr>
              <a:t>Image result for tools of ms paint</a:t>
            </a:r>
          </a:p>
          <a:p>
            <a:pPr eaLnBrk="1" hangingPunct="1"/>
            <a:r>
              <a:rPr lang="en-US" altLang="zh-CN" sz="2000" i="1" smtClean="0">
                <a:latin typeface="Adobe Fan Heiti Std B" charset="-120"/>
                <a:ea typeface="Adobe Fan Heiti Std B" charset="-120"/>
              </a:rPr>
              <a:t>The other tools use a brush to modify an image in some way rather than paint on it:</a:t>
            </a:r>
          </a:p>
          <a:p>
            <a:pPr eaLnBrk="1" hangingPunct="1"/>
            <a:r>
              <a:rPr lang="en-US" altLang="zh-CN" sz="2000" i="1" smtClean="0">
                <a:latin typeface="Adobe Fan Heiti Std B" charset="-120"/>
                <a:ea typeface="Adobe Fan Heiti Std B" charset="-120"/>
              </a:rPr>
              <a:t>the Bucket Fill fills with color or pattern;</a:t>
            </a:r>
          </a:p>
          <a:p>
            <a:pPr eaLnBrk="1" hangingPunct="1"/>
            <a:r>
              <a:rPr lang="en-US" altLang="zh-CN" sz="2000" i="1" smtClean="0">
                <a:latin typeface="Adobe Fan Heiti Std B" charset="-120"/>
                <a:ea typeface="Adobe Fan Heiti Std B" charset="-120"/>
              </a:rPr>
              <a:t>the Gradient fills with gradients;</a:t>
            </a:r>
          </a:p>
          <a:p>
            <a:pPr eaLnBrk="1" hangingPunct="1"/>
            <a:r>
              <a:rPr lang="en-US" altLang="zh-CN" sz="2000" i="1" smtClean="0">
                <a:latin typeface="Adobe Fan Heiti Std B" charset="-120"/>
                <a:ea typeface="Adobe Fan Heiti Std B" charset="-120"/>
              </a:rPr>
              <a:t>the Eraser erases;</a:t>
            </a:r>
          </a:p>
          <a:p>
            <a:pPr eaLnBrk="1" hangingPunct="1"/>
            <a:r>
              <a:rPr lang="en-US" altLang="zh-CN" sz="2000" i="1" smtClean="0">
                <a:latin typeface="Adobe Fan Heiti Std B" charset="-120"/>
                <a:ea typeface="Adobe Fan Heiti Std B" charset="-120"/>
              </a:rPr>
              <a:t>the Clone tool copies from a pattern, or image;</a:t>
            </a:r>
          </a:p>
          <a:p>
            <a:pPr eaLnBrk="1" hangingPunct="1"/>
            <a:r>
              <a:rPr lang="en-US" altLang="zh-CN" sz="2000" i="1" smtClean="0">
                <a:latin typeface="Adobe Fan Heiti Std B" charset="-120"/>
                <a:ea typeface="Adobe Fan Heiti Std B" charset="-120"/>
              </a:rPr>
              <a:t>the Perspective Clone tool copies into a changed perspective;</a:t>
            </a:r>
          </a:p>
          <a:p>
            <a:pPr eaLnBrk="1" hangingPunct="1">
              <a:buFontTx/>
              <a:buNone/>
            </a:pPr>
            <a:endParaRPr lang="en-US" altLang="zh-CN" sz="2000" i="1" smtClean="0">
              <a:latin typeface="Adobe Fan Heiti Std B" charset="-120"/>
              <a:ea typeface="Adobe Fan Heiti Std B" charset="-120"/>
            </a:endParaRPr>
          </a:p>
          <a:p>
            <a:pPr eaLnBrk="1" hangingPunct="1">
              <a:buFontTx/>
              <a:buNone/>
            </a:pPr>
            <a:endParaRPr lang="en-US" altLang="zh-CN" sz="2000" i="1" smtClean="0">
              <a:latin typeface="Adobe Fan Heiti Std B" charset="-120"/>
              <a:ea typeface="Adobe Fan Heiti Std B" charset="-120"/>
            </a:endParaRPr>
          </a:p>
          <a:p>
            <a:pPr eaLnBrk="1" hangingPunct="1">
              <a:buFontTx/>
              <a:buNone/>
            </a:pPr>
            <a:endParaRPr lang="en-US" altLang="zh-CN" sz="2000" i="1" smtClean="0">
              <a:latin typeface="Adobe Fan Heiti Std B" charset="-120"/>
              <a:ea typeface="Adobe Fan Heiti Std B" charset="-120"/>
            </a:endParaRPr>
          </a:p>
        </p:txBody>
      </p:sp>
      <p:pic>
        <p:nvPicPr>
          <p:cNvPr id="2" name="Picture 3" descr="To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3525" y="4159250"/>
            <a:ext cx="3330575" cy="2305050"/>
          </a:xfrm>
          <a:prstGeom prst="rect">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pic>
      <p:sp>
        <p:nvSpPr>
          <p:cNvPr id="12293" name="Round Diagonal Corner Rectangle 1">
            <a:hlinkClick r:id="rId3" action="ppaction://hlinksldjump"/>
          </p:cNvPr>
          <p:cNvSpPr>
            <a:spLocks noChangeArrowheads="1"/>
          </p:cNvSpPr>
          <p:nvPr/>
        </p:nvSpPr>
        <p:spPr bwMode="auto">
          <a:xfrm>
            <a:off x="7035800" y="5419725"/>
            <a:ext cx="1800225" cy="647700"/>
          </a:xfrm>
          <a:custGeom>
            <a:avLst/>
            <a:gdLst>
              <a:gd name="T0" fmla="*/ 1800225 w 1800225"/>
              <a:gd name="T1" fmla="*/ 323850 h 647700"/>
              <a:gd name="T2" fmla="*/ 900112 w 1800225"/>
              <a:gd name="T3" fmla="*/ 647700 h 647700"/>
              <a:gd name="T4" fmla="*/ 0 w 1800225"/>
              <a:gd name="T5" fmla="*/ 323850 h 647700"/>
              <a:gd name="T6" fmla="*/ 900112 w 1800225"/>
              <a:gd name="T7" fmla="*/ 0 h 647700"/>
              <a:gd name="T8" fmla="*/ 0 60000 65536"/>
              <a:gd name="T9" fmla="*/ 5898240 60000 65536"/>
              <a:gd name="T10" fmla="*/ 11796480 60000 65536"/>
              <a:gd name="T11" fmla="*/ 17694720 60000 65536"/>
              <a:gd name="T12" fmla="*/ 0 w 1800225"/>
              <a:gd name="T13" fmla="*/ 0 h 647700"/>
              <a:gd name="T14" fmla="*/ 1800225 w 1800225"/>
              <a:gd name="T15" fmla="*/ 647700 h 647700"/>
            </a:gdLst>
            <a:ahLst/>
            <a:cxnLst>
              <a:cxn ang="T8">
                <a:pos x="T0" y="T1"/>
              </a:cxn>
              <a:cxn ang="T9">
                <a:pos x="T2" y="T3"/>
              </a:cxn>
              <a:cxn ang="T10">
                <a:pos x="T4" y="T5"/>
              </a:cxn>
              <a:cxn ang="T11">
                <a:pos x="T6" y="T7"/>
              </a:cxn>
            </a:cxnLst>
            <a:rect l="T12" t="T13" r="T14" b="T15"/>
            <a:pathLst>
              <a:path w="1800225" h="647700">
                <a:moveTo>
                  <a:pt x="107952" y="0"/>
                </a:moveTo>
                <a:lnTo>
                  <a:pt x="1800225" y="0"/>
                </a:lnTo>
                <a:lnTo>
                  <a:pt x="1800225" y="539747"/>
                </a:lnTo>
                <a:cubicBezTo>
                  <a:pt x="1800225" y="599367"/>
                  <a:pt x="1751893" y="647699"/>
                  <a:pt x="1692273" y="647699"/>
                </a:cubicBezTo>
                <a:lnTo>
                  <a:pt x="0" y="647700"/>
                </a:lnTo>
                <a:lnTo>
                  <a:pt x="0" y="107952"/>
                </a:lnTo>
                <a:cubicBezTo>
                  <a:pt x="0" y="48332"/>
                  <a:pt x="48332" y="0"/>
                  <a:pt x="107952" y="0"/>
                </a:cubicBezTo>
                <a:close/>
              </a:path>
            </a:pathLst>
          </a:custGeom>
          <a:gradFill rotWithShape="0">
            <a:gsLst>
              <a:gs pos="0">
                <a:schemeClr val="accent1"/>
              </a:gs>
              <a:gs pos="100000">
                <a:schemeClr val="accent2"/>
              </a:gs>
            </a:gsLst>
            <a:lin ang="5400000" scaled="1"/>
          </a:gradFill>
          <a:ln w="9525">
            <a:solidFill>
              <a:schemeClr val="accent1"/>
            </a:solidFill>
            <a:round/>
            <a:headEnd/>
            <a:tailEnd/>
          </a:ln>
        </p:spPr>
        <p:txBody>
          <a:bodyPr wrap="none" anchor="ctr"/>
          <a:lstStyle>
            <a:lvl1pPr>
              <a:spcBef>
                <a:spcPct val="20000"/>
              </a:spcBef>
              <a:buChar char="•"/>
              <a:defRPr sz="3200">
                <a:solidFill>
                  <a:schemeClr val="tx1"/>
                </a:solidFill>
                <a:latin typeface="Arial" panose="020B0604020202020204" pitchFamily="34" charset="0"/>
                <a:ea typeface="SimSun"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eaLnBrk="1" hangingPunct="1">
              <a:spcBef>
                <a:spcPct val="0"/>
              </a:spcBef>
              <a:buFontTx/>
              <a:buNone/>
            </a:pPr>
            <a:r>
              <a:rPr lang="en-US" altLang="zh-CN" sz="1800"/>
              <a:t>BACK</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500" fill="hold">
                                          <p:stCondLst>
                                            <p:cond delay="0"/>
                                          </p:stCondLst>
                                        </p:cTn>
                                        <p:tgtEl>
                                          <p:spTgt spid="12289"/>
                                        </p:tgtEl>
                                        <p:attrNameLst>
                                          <p:attrName>style.visibility</p:attrName>
                                        </p:attrNameLst>
                                      </p:cBhvr>
                                      <p:to>
                                        <p:strVal val="visible"/>
                                      </p:to>
                                    </p:set>
                                    <p:animEffect transition="in" filter="circle(in)">
                                      <p:cBhvr>
                                        <p:cTn id="12" dur="500"/>
                                        <p:tgtEl>
                                          <p:spTgt spid="122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9" grpId="0"/>
      <p:bldP spid="12289"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noChangeArrowheads="1"/>
          </p:cNvSpPr>
          <p:nvPr>
            <p:ph type="title"/>
          </p:nvPr>
        </p:nvSpPr>
        <p:spPr/>
        <p:txBody>
          <a:bodyPr/>
          <a:lstStyle/>
          <a:p>
            <a:pPr eaLnBrk="1" hangingPunct="1"/>
            <a:r>
              <a:rPr lang="en-US" altLang="zh-CN" b="1" i="1" u="sng" smtClean="0">
                <a:solidFill>
                  <a:srgbClr val="00B0F0"/>
                </a:solidFill>
              </a:rPr>
              <a:t>ACKNOWLEDGEMENT</a:t>
            </a:r>
          </a:p>
        </p:txBody>
      </p:sp>
      <p:sp>
        <p:nvSpPr>
          <p:cNvPr id="13315" name="Content Placeholder 2"/>
          <p:cNvSpPr>
            <a:spLocks noGrp="1" noChangeArrowheads="1"/>
          </p:cNvSpPr>
          <p:nvPr>
            <p:ph idx="1"/>
          </p:nvPr>
        </p:nvSpPr>
        <p:spPr>
          <a:xfrm>
            <a:off x="457200" y="1587500"/>
            <a:ext cx="8229600" cy="5135563"/>
          </a:xfrm>
        </p:spPr>
        <p:txBody>
          <a:bodyPr/>
          <a:lstStyle/>
          <a:p>
            <a:pPr marL="0" indent="0" eaLnBrk="1" hangingPunct="1">
              <a:buFontTx/>
              <a:buNone/>
            </a:pPr>
            <a:r>
              <a:rPr lang="en-US" altLang="zh-CN" smtClean="0"/>
              <a:t> </a:t>
            </a:r>
          </a:p>
          <a:p>
            <a:pPr marL="0" indent="0" eaLnBrk="1" hangingPunct="1">
              <a:buFontTx/>
              <a:buNone/>
            </a:pPr>
            <a:r>
              <a:rPr lang="en-US" altLang="zh-CN" sz="2400" smtClean="0"/>
              <a:t>I would like to express my special thanks of gratitude to my Computer teacher</a:t>
            </a:r>
            <a:r>
              <a:rPr lang="en-US" altLang="zh-CN" sz="2400" smtClean="0">
                <a:solidFill>
                  <a:srgbClr val="863E56"/>
                </a:solidFill>
              </a:rPr>
              <a:t> </a:t>
            </a:r>
            <a:r>
              <a:rPr lang="en-US" altLang="zh-CN" sz="2400" smtClean="0">
                <a:solidFill>
                  <a:srgbClr val="EF9437"/>
                </a:solidFill>
              </a:rPr>
              <a:t>''</a:t>
            </a:r>
            <a:r>
              <a:rPr lang="en-US" altLang="zh-CN" sz="2400" b="1" i="1" smtClean="0">
                <a:solidFill>
                  <a:srgbClr val="EF9437"/>
                </a:solidFill>
              </a:rPr>
              <a:t>Prof. AMIT CHOUDHARY''</a:t>
            </a:r>
            <a:r>
              <a:rPr lang="en-US" altLang="zh-CN" sz="2400" smtClean="0"/>
              <a:t> for their able guidance and support in completing my Project. I would also like to extend my gratitude to the Principal Mam </a:t>
            </a:r>
            <a:r>
              <a:rPr lang="en-US" altLang="zh-CN" sz="2400" b="1" i="1" smtClean="0">
                <a:solidFill>
                  <a:srgbClr val="FF0000"/>
                </a:solidFill>
              </a:rPr>
              <a:t>''Dr. SIMA CHAKRABARTI''</a:t>
            </a:r>
            <a:r>
              <a:rPr lang="en-US" altLang="zh-CN" sz="2400" smtClean="0"/>
              <a:t> for providing me with all the facility that was required.</a:t>
            </a:r>
          </a:p>
          <a:p>
            <a:pPr marL="0" indent="0" eaLnBrk="1" hangingPunct="1">
              <a:buFontTx/>
              <a:buNone/>
            </a:pPr>
            <a:endParaRPr lang="en-US" altLang="zh-CN" sz="2400" smtClean="0"/>
          </a:p>
          <a:p>
            <a:pPr marL="0" indent="0" eaLnBrk="1" hangingPunct="1">
              <a:buFontTx/>
              <a:buNone/>
            </a:pPr>
            <a:r>
              <a:rPr lang="en-US" altLang="zh-CN" sz="2400" b="1" smtClean="0"/>
              <a:t>DATE:</a:t>
            </a:r>
          </a:p>
          <a:p>
            <a:pPr marL="0" indent="0" eaLnBrk="1" hangingPunct="1">
              <a:buFontTx/>
              <a:buNone/>
            </a:pPr>
            <a:endParaRPr lang="en-US" altLang="zh-CN" sz="2400" b="1" smtClean="0"/>
          </a:p>
        </p:txBody>
      </p:sp>
      <p:sp>
        <p:nvSpPr>
          <p:cNvPr id="13316" name="Round Diagonal Corner Rectangle 1">
            <a:hlinkClick r:id="rId2" action="ppaction://hlinksldjump"/>
          </p:cNvPr>
          <p:cNvSpPr>
            <a:spLocks noChangeArrowheads="1"/>
          </p:cNvSpPr>
          <p:nvPr/>
        </p:nvSpPr>
        <p:spPr bwMode="auto">
          <a:xfrm>
            <a:off x="7035800" y="5419725"/>
            <a:ext cx="1800225" cy="647700"/>
          </a:xfrm>
          <a:custGeom>
            <a:avLst/>
            <a:gdLst>
              <a:gd name="T0" fmla="*/ 1800225 w 1800225"/>
              <a:gd name="T1" fmla="*/ 323850 h 647700"/>
              <a:gd name="T2" fmla="*/ 900112 w 1800225"/>
              <a:gd name="T3" fmla="*/ 647700 h 647700"/>
              <a:gd name="T4" fmla="*/ 0 w 1800225"/>
              <a:gd name="T5" fmla="*/ 323850 h 647700"/>
              <a:gd name="T6" fmla="*/ 900112 w 1800225"/>
              <a:gd name="T7" fmla="*/ 0 h 647700"/>
              <a:gd name="T8" fmla="*/ 0 60000 65536"/>
              <a:gd name="T9" fmla="*/ 5898240 60000 65536"/>
              <a:gd name="T10" fmla="*/ 11796480 60000 65536"/>
              <a:gd name="T11" fmla="*/ 17694720 60000 65536"/>
              <a:gd name="T12" fmla="*/ 0 w 1800225"/>
              <a:gd name="T13" fmla="*/ 0 h 647700"/>
              <a:gd name="T14" fmla="*/ 1800225 w 1800225"/>
              <a:gd name="T15" fmla="*/ 647700 h 647700"/>
            </a:gdLst>
            <a:ahLst/>
            <a:cxnLst>
              <a:cxn ang="T8">
                <a:pos x="T0" y="T1"/>
              </a:cxn>
              <a:cxn ang="T9">
                <a:pos x="T2" y="T3"/>
              </a:cxn>
              <a:cxn ang="T10">
                <a:pos x="T4" y="T5"/>
              </a:cxn>
              <a:cxn ang="T11">
                <a:pos x="T6" y="T7"/>
              </a:cxn>
            </a:cxnLst>
            <a:rect l="T12" t="T13" r="T14" b="T15"/>
            <a:pathLst>
              <a:path w="1800225" h="647700">
                <a:moveTo>
                  <a:pt x="107952" y="0"/>
                </a:moveTo>
                <a:lnTo>
                  <a:pt x="1800225" y="0"/>
                </a:lnTo>
                <a:lnTo>
                  <a:pt x="1800225" y="539747"/>
                </a:lnTo>
                <a:cubicBezTo>
                  <a:pt x="1800225" y="599367"/>
                  <a:pt x="1751893" y="647699"/>
                  <a:pt x="1692273" y="647699"/>
                </a:cubicBezTo>
                <a:lnTo>
                  <a:pt x="0" y="647700"/>
                </a:lnTo>
                <a:lnTo>
                  <a:pt x="0" y="107952"/>
                </a:lnTo>
                <a:cubicBezTo>
                  <a:pt x="0" y="48332"/>
                  <a:pt x="48332" y="0"/>
                  <a:pt x="107952" y="0"/>
                </a:cubicBezTo>
                <a:close/>
              </a:path>
            </a:pathLst>
          </a:custGeom>
          <a:gradFill rotWithShape="0">
            <a:gsLst>
              <a:gs pos="0">
                <a:schemeClr val="accent1"/>
              </a:gs>
              <a:gs pos="100000">
                <a:schemeClr val="accent2"/>
              </a:gs>
            </a:gsLst>
            <a:lin ang="5400000" scaled="1"/>
          </a:gradFill>
          <a:ln w="9525">
            <a:solidFill>
              <a:schemeClr val="accent1"/>
            </a:solidFill>
            <a:round/>
            <a:headEnd/>
            <a:tailEnd/>
          </a:ln>
        </p:spPr>
        <p:txBody>
          <a:bodyPr wrap="none" anchor="ctr"/>
          <a:lstStyle>
            <a:lvl1pPr>
              <a:spcBef>
                <a:spcPct val="20000"/>
              </a:spcBef>
              <a:buChar char="•"/>
              <a:defRPr sz="3200">
                <a:solidFill>
                  <a:schemeClr val="tx1"/>
                </a:solidFill>
                <a:latin typeface="Arial" panose="020B0604020202020204" pitchFamily="34" charset="0"/>
                <a:ea typeface="SimSun"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eaLnBrk="1" hangingPunct="1">
              <a:spcBef>
                <a:spcPct val="0"/>
              </a:spcBef>
              <a:buFontTx/>
              <a:buNone/>
            </a:pPr>
            <a:r>
              <a:rPr lang="en-US" altLang="zh-CN" sz="1800"/>
              <a:t>BACK</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3313"/>
                                        </p:tgtEl>
                                        <p:attrNameLst>
                                          <p:attrName>style.visibility</p:attrName>
                                        </p:attrNameLst>
                                      </p:cBhvr>
                                      <p:to>
                                        <p:strVal val="visible"/>
                                      </p:to>
                                    </p:set>
                                    <p:anim to="" calcmode="lin" valueType="num">
                                      <p:cBhvr>
                                        <p:cTn id="7" dur="1" fill="hold"/>
                                        <p:tgtEl>
                                          <p:spTgt spid="13313"/>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noChangeArrowheads="1"/>
          </p:cNvSpPr>
          <p:nvPr>
            <p:ph type="title"/>
          </p:nvPr>
        </p:nvSpPr>
        <p:spPr/>
        <p:txBody>
          <a:bodyPr/>
          <a:lstStyle/>
          <a:p>
            <a:pPr eaLnBrk="1" hangingPunct="1"/>
            <a:r>
              <a:rPr lang="en-US" altLang="zh-CN" b="1" i="1" u="sng" smtClean="0">
                <a:solidFill>
                  <a:srgbClr val="C00000"/>
                </a:solidFill>
              </a:rPr>
              <a:t>BIBILIOGRAPHY</a:t>
            </a:r>
          </a:p>
        </p:txBody>
      </p:sp>
      <p:sp>
        <p:nvSpPr>
          <p:cNvPr id="14339" name="Content Placeholder 2"/>
          <p:cNvSpPr>
            <a:spLocks noGrp="1" noChangeArrowheads="1"/>
          </p:cNvSpPr>
          <p:nvPr>
            <p:ph idx="1"/>
          </p:nvPr>
        </p:nvSpPr>
        <p:spPr/>
        <p:txBody>
          <a:bodyPr/>
          <a:lstStyle/>
          <a:p>
            <a:pPr eaLnBrk="1" hangingPunct="1"/>
            <a:r>
              <a:rPr lang="en-US" altLang="zh-CN" sz="2800" i="1" smtClean="0">
                <a:latin typeface="Adobe Fan Heiti Std B" charset="-120"/>
                <a:ea typeface="Adobe Fan Heiti Std B" charset="-120"/>
              </a:rPr>
              <a:t>The Content for this project report has been taken from the following sources:</a:t>
            </a:r>
            <a:r>
              <a:rPr lang="en-US" altLang="zh-CN" smtClean="0"/>
              <a:t>-</a:t>
            </a:r>
          </a:p>
          <a:p>
            <a:pPr eaLnBrk="1" hangingPunct="1"/>
            <a:r>
              <a:rPr lang="en-US" altLang="zh-CN" sz="2800" i="1" smtClean="0">
                <a:solidFill>
                  <a:srgbClr val="002060"/>
                </a:solidFill>
              </a:rPr>
              <a:t>www.schoolchalao.com</a:t>
            </a:r>
          </a:p>
          <a:p>
            <a:pPr eaLnBrk="1" hangingPunct="1"/>
            <a:r>
              <a:rPr lang="en-US" altLang="zh-CN" sz="2800" i="1" smtClean="0">
                <a:solidFill>
                  <a:srgbClr val="002060"/>
                </a:solidFill>
              </a:rPr>
              <a:t>https://docs.gimp.org</a:t>
            </a:r>
          </a:p>
          <a:p>
            <a:pPr eaLnBrk="1" hangingPunct="1"/>
            <a:r>
              <a:rPr lang="en-US" altLang="zh-CN" sz="2800" i="1" smtClean="0">
                <a:solidFill>
                  <a:srgbClr val="002060"/>
                </a:solidFill>
              </a:rPr>
              <a:t>https://www.digitalunite.com</a:t>
            </a:r>
          </a:p>
          <a:p>
            <a:pPr eaLnBrk="1" hangingPunct="1"/>
            <a:r>
              <a:rPr lang="en-US" altLang="zh-CN" sz="2800" i="1" smtClean="0">
                <a:solidFill>
                  <a:srgbClr val="002060"/>
                </a:solidFill>
              </a:rPr>
              <a:t>https://technology.blurtit.com</a:t>
            </a:r>
          </a:p>
          <a:p>
            <a:pPr eaLnBrk="1" hangingPunct="1"/>
            <a:r>
              <a:rPr lang="en-US" altLang="zh-CN" sz="2800" i="1" smtClean="0">
                <a:solidFill>
                  <a:srgbClr val="002060"/>
                </a:solidFill>
              </a:rPr>
              <a:t>https://www.online-sciences.com</a:t>
            </a:r>
          </a:p>
          <a:p>
            <a:pPr eaLnBrk="1" hangingPunct="1"/>
            <a:r>
              <a:rPr lang="en-US" altLang="zh-CN" sz="2800" i="1" smtClean="0">
                <a:solidFill>
                  <a:srgbClr val="002060"/>
                </a:solidFill>
              </a:rPr>
              <a:t>ask.brothersoft.com</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500" fill="hold">
                                          <p:stCondLst>
                                            <p:cond delay="0"/>
                                          </p:stCondLst>
                                        </p:cTn>
                                        <p:tgtEl>
                                          <p:spTgt spid="14337"/>
                                        </p:tgtEl>
                                        <p:attrNameLst>
                                          <p:attrName>style.visibility</p:attrName>
                                        </p:attrNameLst>
                                      </p:cBhvr>
                                      <p:to>
                                        <p:strVal val="visible"/>
                                      </p:to>
                                    </p:set>
                                    <p:anim calcmode="lin" valueType="num">
                                      <p:cBhvr additive="base">
                                        <p:cTn id="7" dur="500" fill="hold"/>
                                        <p:tgtEl>
                                          <p:spTgt spid="14337"/>
                                        </p:tgtEl>
                                        <p:attrNameLst>
                                          <p:attrName>ppt_x</p:attrName>
                                        </p:attrNameLst>
                                      </p:cBhvr>
                                      <p:tavLst>
                                        <p:tav tm="0">
                                          <p:val>
                                            <p:strVal val="#ppt_x"/>
                                          </p:val>
                                        </p:tav>
                                        <p:tav tm="100000">
                                          <p:val>
                                            <p:strVal val="#ppt_x"/>
                                          </p:val>
                                        </p:tav>
                                      </p:tavLst>
                                    </p:anim>
                                    <p:anim calcmode="lin" valueType="num">
                                      <p:cBhvr additive="base">
                                        <p:cTn id="8" dur="500" fill="hold"/>
                                        <p:tgtEl>
                                          <p:spTgt spid="143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7" grpId="0"/>
      <p:bldP spid="14337"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noChangeArrowheads="1"/>
          </p:cNvSpPr>
          <p:nvPr>
            <p:ph type="title"/>
          </p:nvPr>
        </p:nvSpPr>
        <p:spPr>
          <a:xfrm>
            <a:off x="457200" y="1155700"/>
            <a:ext cx="8229600" cy="3924300"/>
          </a:xfrm>
        </p:spPr>
        <p:txBody>
          <a:bodyPr/>
          <a:lstStyle/>
          <a:p>
            <a:pPr eaLnBrk="1" hangingPunct="1"/>
            <a:r>
              <a:rPr lang="en-US" altLang="zh-CN" sz="7200" i="1" smtClean="0">
                <a:solidFill>
                  <a:srgbClr val="A51842"/>
                </a:solidFill>
                <a:latin typeface="Arial Black" panose="020B0A04020102020204" pitchFamily="34" charset="0"/>
              </a:rPr>
              <a:t>THANK-YOU</a:t>
            </a:r>
          </a:p>
        </p:txBody>
      </p:sp>
      <p:sp>
        <p:nvSpPr>
          <p:cNvPr id="2" name="Content Placeholder 2"/>
          <p:cNvSpPr>
            <a:spLocks noGrp="1" noChangeArrowheads="1"/>
          </p:cNvSpPr>
          <p:nvPr>
            <p:ph idx="1"/>
          </p:nvPr>
        </p:nvSpPr>
        <p:spPr/>
        <p:txBody>
          <a:bodyPr/>
          <a:lstStyle/>
          <a:p>
            <a:pPr marL="0" indent="0" algn="ctr" eaLnBrk="1" hangingPunct="1">
              <a:buFontTx/>
              <a:buNone/>
            </a:pPr>
            <a:endParaRPr lang="en-US" altLang="zh-CN" sz="6600" i="1" smtClean="0">
              <a:solidFill>
                <a:srgbClr val="E8E8E8"/>
              </a:solidFill>
              <a:latin typeface="Arial Black" panose="020B0A04020102020204" pitchFamily="34" charset="0"/>
            </a:endParaRP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nodePh="1">
                                  <p:stCondLst>
                                    <p:cond delay="0"/>
                                  </p:stCondLst>
                                  <p:endCondLst>
                                    <p:cond delay="0"/>
                                  </p:end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noChangeArrowheads="1"/>
          </p:cNvSpPr>
          <p:nvPr>
            <p:ph type="ctrTitle"/>
          </p:nvPr>
        </p:nvSpPr>
        <p:spPr>
          <a:xfrm>
            <a:off x="1143000" y="909638"/>
            <a:ext cx="6858000" cy="1268412"/>
          </a:xfrm>
        </p:spPr>
        <p:txBody>
          <a:bodyPr anchor="b"/>
          <a:lstStyle/>
          <a:p>
            <a:pPr eaLnBrk="1" hangingPunct="1"/>
            <a:r>
              <a:rPr lang="en-US" altLang="zh-CN" sz="5400" b="1" i="1" u="sng" smtClean="0">
                <a:solidFill>
                  <a:srgbClr val="FFC000"/>
                </a:solidFill>
              </a:rPr>
              <a:t>INDEX</a:t>
            </a:r>
          </a:p>
        </p:txBody>
      </p:sp>
      <p:sp>
        <p:nvSpPr>
          <p:cNvPr id="4099" name="Subtitle 2"/>
          <p:cNvSpPr>
            <a:spLocks noGrp="1" noChangeArrowheads="1"/>
          </p:cNvSpPr>
          <p:nvPr>
            <p:ph type="subTitle" idx="1"/>
          </p:nvPr>
        </p:nvSpPr>
        <p:spPr>
          <a:xfrm>
            <a:off x="1143000" y="2366963"/>
            <a:ext cx="6858000" cy="4465637"/>
          </a:xfrm>
        </p:spPr>
        <p:txBody>
          <a:bodyPr anchor="t"/>
          <a:lstStyle/>
          <a:p>
            <a:pPr marL="285750" indent="-285750" algn="just" eaLnBrk="1" hangingPunct="1">
              <a:buFontTx/>
              <a:buChar char="•"/>
            </a:pPr>
            <a:r>
              <a:rPr lang="en-US" altLang="zh-CN" sz="2000" i="1" smtClean="0">
                <a:latin typeface="SimSun" panose="02010600030101010101" pitchFamily="2" charset="-122"/>
                <a:hlinkClick r:id="rId2" action="ppaction://hlinksldjump"/>
              </a:rPr>
              <a:t>INTRODUCTION</a:t>
            </a:r>
            <a:endParaRPr lang="en-US" altLang="zh-CN" sz="2000" i="1" smtClean="0">
              <a:latin typeface="SimSun" panose="02010600030101010101" pitchFamily="2" charset="-122"/>
            </a:endParaRPr>
          </a:p>
          <a:p>
            <a:pPr marL="285750" indent="-285750" algn="just" eaLnBrk="1" hangingPunct="1">
              <a:buFontTx/>
              <a:buChar char="•"/>
            </a:pPr>
            <a:r>
              <a:rPr lang="en-US" altLang="zh-CN" sz="2000" i="1" smtClean="0">
                <a:latin typeface="SimSun" panose="02010600030101010101" pitchFamily="2" charset="-122"/>
                <a:hlinkClick r:id="rId3" action="ppaction://hlinksldjump"/>
              </a:rPr>
              <a:t>FEATURE</a:t>
            </a:r>
            <a:endParaRPr lang="en-US" altLang="zh-CN" sz="2000" i="1" smtClean="0">
              <a:latin typeface="SimSun" panose="02010600030101010101" pitchFamily="2" charset="-122"/>
            </a:endParaRPr>
          </a:p>
          <a:p>
            <a:pPr marL="285750" indent="-285750" algn="just" eaLnBrk="1" hangingPunct="1">
              <a:buFontTx/>
              <a:buChar char="•"/>
            </a:pPr>
            <a:r>
              <a:rPr lang="en-US" altLang="zh-CN" sz="2000" i="1" smtClean="0">
                <a:latin typeface="SimSun" panose="02010600030101010101" pitchFamily="2" charset="-122"/>
                <a:hlinkClick r:id="rId4" action="ppaction://hlinksldjump"/>
              </a:rPr>
              <a:t>ADVANTAGES</a:t>
            </a:r>
            <a:endParaRPr lang="en-US" altLang="zh-CN" sz="2000" i="1" smtClean="0">
              <a:latin typeface="SimSun" panose="02010600030101010101" pitchFamily="2" charset="-122"/>
            </a:endParaRPr>
          </a:p>
          <a:p>
            <a:pPr marL="285750" indent="-285750" algn="just" eaLnBrk="1" hangingPunct="1">
              <a:buFontTx/>
              <a:buChar char="•"/>
            </a:pPr>
            <a:r>
              <a:rPr lang="en-US" altLang="zh-CN" sz="2000" i="1" smtClean="0">
                <a:latin typeface="SimSun" panose="02010600030101010101" pitchFamily="2" charset="-122"/>
                <a:hlinkClick r:id="rId5" action="ppaction://hlinksldjump"/>
              </a:rPr>
              <a:t>DISADVANTAGES</a:t>
            </a:r>
            <a:endParaRPr lang="en-US" altLang="zh-CN" sz="2000" i="1" smtClean="0">
              <a:latin typeface="SimSun" panose="02010600030101010101" pitchFamily="2" charset="-122"/>
            </a:endParaRPr>
          </a:p>
          <a:p>
            <a:pPr marL="285750" indent="-285750" algn="just" eaLnBrk="1" hangingPunct="1">
              <a:buFontTx/>
              <a:buChar char="•"/>
            </a:pPr>
            <a:r>
              <a:rPr lang="en-US" altLang="zh-CN" sz="2000" i="1" smtClean="0">
                <a:latin typeface="SimSun" panose="02010600030101010101" pitchFamily="2" charset="-122"/>
                <a:hlinkClick r:id="rId5" action="ppaction://hlinksldjump"/>
              </a:rPr>
              <a:t>USES OF MS PAINT</a:t>
            </a:r>
            <a:endParaRPr lang="en-US" altLang="zh-CN" sz="2000" i="1" smtClean="0">
              <a:latin typeface="SimSun" panose="02010600030101010101" pitchFamily="2" charset="-122"/>
            </a:endParaRPr>
          </a:p>
          <a:p>
            <a:pPr marL="285750" indent="-285750" algn="just" eaLnBrk="1" hangingPunct="1">
              <a:buFontTx/>
              <a:buChar char="•"/>
            </a:pPr>
            <a:r>
              <a:rPr lang="en-US" altLang="zh-CN" sz="2000" i="1" smtClean="0">
                <a:latin typeface="SimSun" panose="02010600030101010101" pitchFamily="2" charset="-122"/>
                <a:hlinkClick r:id="rId6" action="ppaction://hlinksldjump"/>
              </a:rPr>
              <a:t>IMPORTANCE OF MS PAINT</a:t>
            </a:r>
            <a:endParaRPr lang="en-US" altLang="zh-CN" sz="2000" i="1" smtClean="0">
              <a:latin typeface="SimSun" panose="02010600030101010101" pitchFamily="2" charset="-122"/>
            </a:endParaRPr>
          </a:p>
          <a:p>
            <a:pPr marL="285750" indent="-285750" algn="just" eaLnBrk="1" hangingPunct="1">
              <a:buFontTx/>
              <a:buChar char="•"/>
            </a:pPr>
            <a:r>
              <a:rPr lang="en-US" altLang="zh-CN" sz="2000" i="1" smtClean="0">
                <a:latin typeface="SimSun" panose="02010600030101010101" pitchFamily="2" charset="-122"/>
                <a:hlinkClick r:id="rId7" action="ppaction://hlinksldjump"/>
              </a:rPr>
              <a:t>PURPOSE OF MS PAINT AND ITS FUNCTION</a:t>
            </a:r>
            <a:endParaRPr lang="en-US" altLang="zh-CN" sz="2000" i="1" smtClean="0">
              <a:latin typeface="SimSun" panose="02010600030101010101" pitchFamily="2" charset="-122"/>
            </a:endParaRPr>
          </a:p>
          <a:p>
            <a:pPr marL="285750" indent="-285750" algn="just" eaLnBrk="1" hangingPunct="1">
              <a:buFontTx/>
              <a:buChar char="•"/>
            </a:pPr>
            <a:r>
              <a:rPr lang="en-US" altLang="zh-CN" sz="2000" i="1" smtClean="0">
                <a:latin typeface="SimSun" panose="02010600030101010101" pitchFamily="2" charset="-122"/>
                <a:hlinkClick r:id="rId8" action="ppaction://hlinksldjump"/>
              </a:rPr>
              <a:t>TOOLS OF MS PAINT</a:t>
            </a:r>
            <a:endParaRPr lang="en-US" altLang="zh-CN" sz="2000" i="1" smtClean="0">
              <a:latin typeface="SimSun" panose="02010600030101010101" pitchFamily="2" charset="-122"/>
            </a:endParaRPr>
          </a:p>
          <a:p>
            <a:pPr marL="285750" indent="-285750" algn="just" eaLnBrk="1" hangingPunct="1">
              <a:buFontTx/>
              <a:buChar char="•"/>
            </a:pPr>
            <a:r>
              <a:rPr lang="en-US" altLang="zh-CN" sz="2000" i="1" smtClean="0">
                <a:latin typeface="SimSun" panose="02010600030101010101" pitchFamily="2" charset="-122"/>
                <a:hlinkClick r:id="rId9" action="ppaction://hlinksldjump"/>
              </a:rPr>
              <a:t>ACKNOWLEDGEMENT</a:t>
            </a:r>
            <a:endParaRPr lang="en-US" altLang="zh-CN" sz="2000" i="1" smtClean="0">
              <a:latin typeface="SimSun" panose="02010600030101010101" pitchFamily="2" charset="-122"/>
            </a:endParaRPr>
          </a:p>
          <a:p>
            <a:pPr marL="285750" indent="-285750" algn="just" eaLnBrk="1" hangingPunct="1">
              <a:buFontTx/>
              <a:buChar char="•"/>
            </a:pPr>
            <a:r>
              <a:rPr lang="en-US" altLang="zh-CN" sz="2000" i="1" smtClean="0">
                <a:latin typeface="SimSun" panose="02010600030101010101" pitchFamily="2" charset="-122"/>
                <a:hlinkClick r:id="rId10" action="ppaction://hlinksldjump"/>
              </a:rPr>
              <a:t>BIBILIOGRAPHY</a:t>
            </a:r>
            <a:endParaRPr lang="en-US" altLang="zh-CN" sz="2000" i="1" smtClean="0">
              <a:latin typeface="SimSun" panose="02010600030101010101" pitchFamily="2" charset="-122"/>
            </a:endParaRPr>
          </a:p>
          <a:p>
            <a:pPr marL="285750" indent="-285750" eaLnBrk="1" hangingPunct="1">
              <a:buFontTx/>
              <a:buChar char="•"/>
            </a:pPr>
            <a:endParaRPr lang="en-US" altLang="zh-CN" smtClean="0"/>
          </a:p>
          <a:p>
            <a:pPr marL="285750" indent="-285750" eaLnBrk="1" hangingPunct="1">
              <a:buFontTx/>
              <a:buChar char="•"/>
            </a:pPr>
            <a:endParaRPr lang="en-US" altLang="zh-CN" smtClean="0"/>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grpId="1" nodeType="clickEffect">
                                  <p:stCondLst>
                                    <p:cond delay="0"/>
                                  </p:stCondLst>
                                  <p:childTnLst>
                                    <p:animScale>
                                      <p:cBhvr>
                                        <p:cTn id="6" dur="2000" fill="hold"/>
                                        <p:tgtEl>
                                          <p:spTgt spid="409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7" grpId="0"/>
      <p:bldP spid="4097"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itle 1"/>
          <p:cNvSpPr>
            <a:spLocks noGrp="1" noChangeArrowheads="1"/>
          </p:cNvSpPr>
          <p:nvPr>
            <p:ph type="ctrTitle"/>
          </p:nvPr>
        </p:nvSpPr>
        <p:spPr>
          <a:xfrm>
            <a:off x="1143000" y="214313"/>
            <a:ext cx="6858000" cy="911225"/>
          </a:xfrm>
        </p:spPr>
        <p:txBody>
          <a:bodyPr/>
          <a:lstStyle/>
          <a:p>
            <a:pPr eaLnBrk="1" hangingPunct="1"/>
            <a:r>
              <a:rPr lang="en-US" altLang="zh-CN" b="1" i="1" u="sng" smtClean="0">
                <a:solidFill>
                  <a:schemeClr val="bg2"/>
                </a:solidFill>
              </a:rPr>
              <a:t>INTRODUCTION</a:t>
            </a:r>
          </a:p>
        </p:txBody>
      </p:sp>
      <p:sp>
        <p:nvSpPr>
          <p:cNvPr id="5123" name="Subtitle 2"/>
          <p:cNvSpPr>
            <a:spLocks noGrp="1" noChangeArrowheads="1"/>
          </p:cNvSpPr>
          <p:nvPr>
            <p:ph type="subTitle" idx="1"/>
          </p:nvPr>
        </p:nvSpPr>
        <p:spPr>
          <a:xfrm>
            <a:off x="1143000" y="1358900"/>
            <a:ext cx="6858000" cy="4708525"/>
          </a:xfrm>
        </p:spPr>
        <p:txBody>
          <a:bodyPr/>
          <a:lstStyle/>
          <a:p>
            <a:pPr eaLnBrk="1" hangingPunct="1"/>
            <a:r>
              <a:rPr lang="en-US" altLang="zh-CN" sz="2400" i="1" smtClean="0">
                <a:latin typeface="Adobe Fan Heiti Std B" charset="-120"/>
                <a:ea typeface="Adobe Fan Heiti Std B" charset="-120"/>
              </a:rPr>
              <a:t> Microsoft Paint or 'MS Paint' is a basic graphics/painting utility that is included in all the Microsoft Windows versions. MS Paint can be used to draw, colour and edit pictures, including imported pictures from a digital camera for example.</a:t>
            </a:r>
          </a:p>
          <a:p>
            <a:pPr eaLnBrk="1" hangingPunct="1"/>
            <a:endParaRPr lang="en-US" altLang="zh-CN" sz="2400" i="1" smtClean="0">
              <a:latin typeface="Adobe Fan Heiti Std B" charset="-120"/>
              <a:ea typeface="Adobe Fan Heiti Std B" charset="-120"/>
            </a:endParaRPr>
          </a:p>
        </p:txBody>
      </p:sp>
      <p:pic>
        <p:nvPicPr>
          <p:cNvPr id="2" name="Picture 3" descr="img_5cdc7a9a0a9c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5375" y="4772025"/>
            <a:ext cx="4159250" cy="191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Round Diagonal Corner Rectangle 1">
            <a:hlinkClick r:id="rId3" action="ppaction://hlinksldjump"/>
          </p:cNvPr>
          <p:cNvSpPr>
            <a:spLocks noChangeArrowheads="1"/>
          </p:cNvSpPr>
          <p:nvPr/>
        </p:nvSpPr>
        <p:spPr bwMode="auto">
          <a:xfrm>
            <a:off x="7035800" y="5419725"/>
            <a:ext cx="1800225" cy="647700"/>
          </a:xfrm>
          <a:custGeom>
            <a:avLst/>
            <a:gdLst>
              <a:gd name="T0" fmla="*/ 1800225 w 1800225"/>
              <a:gd name="T1" fmla="*/ 323850 h 647700"/>
              <a:gd name="T2" fmla="*/ 900112 w 1800225"/>
              <a:gd name="T3" fmla="*/ 647700 h 647700"/>
              <a:gd name="T4" fmla="*/ 0 w 1800225"/>
              <a:gd name="T5" fmla="*/ 323850 h 647700"/>
              <a:gd name="T6" fmla="*/ 900112 w 1800225"/>
              <a:gd name="T7" fmla="*/ 0 h 647700"/>
              <a:gd name="T8" fmla="*/ 0 60000 65536"/>
              <a:gd name="T9" fmla="*/ 5898240 60000 65536"/>
              <a:gd name="T10" fmla="*/ 11796480 60000 65536"/>
              <a:gd name="T11" fmla="*/ 17694720 60000 65536"/>
              <a:gd name="T12" fmla="*/ 0 w 1800225"/>
              <a:gd name="T13" fmla="*/ 0 h 647700"/>
              <a:gd name="T14" fmla="*/ 1800225 w 1800225"/>
              <a:gd name="T15" fmla="*/ 647700 h 647700"/>
            </a:gdLst>
            <a:ahLst/>
            <a:cxnLst>
              <a:cxn ang="T8">
                <a:pos x="T0" y="T1"/>
              </a:cxn>
              <a:cxn ang="T9">
                <a:pos x="T2" y="T3"/>
              </a:cxn>
              <a:cxn ang="T10">
                <a:pos x="T4" y="T5"/>
              </a:cxn>
              <a:cxn ang="T11">
                <a:pos x="T6" y="T7"/>
              </a:cxn>
            </a:cxnLst>
            <a:rect l="T12" t="T13" r="T14" b="T15"/>
            <a:pathLst>
              <a:path w="1800225" h="647700">
                <a:moveTo>
                  <a:pt x="107952" y="0"/>
                </a:moveTo>
                <a:lnTo>
                  <a:pt x="1800225" y="0"/>
                </a:lnTo>
                <a:lnTo>
                  <a:pt x="1800225" y="539747"/>
                </a:lnTo>
                <a:cubicBezTo>
                  <a:pt x="1800225" y="599367"/>
                  <a:pt x="1751893" y="647699"/>
                  <a:pt x="1692273" y="647699"/>
                </a:cubicBezTo>
                <a:lnTo>
                  <a:pt x="0" y="647700"/>
                </a:lnTo>
                <a:lnTo>
                  <a:pt x="0" y="107952"/>
                </a:lnTo>
                <a:cubicBezTo>
                  <a:pt x="0" y="48332"/>
                  <a:pt x="48332" y="0"/>
                  <a:pt x="107952" y="0"/>
                </a:cubicBezTo>
                <a:close/>
              </a:path>
            </a:pathLst>
          </a:custGeom>
          <a:gradFill rotWithShape="0">
            <a:gsLst>
              <a:gs pos="0">
                <a:schemeClr val="accent1"/>
              </a:gs>
              <a:gs pos="100000">
                <a:schemeClr val="accent2"/>
              </a:gs>
            </a:gsLst>
            <a:lin ang="5400000" scaled="1"/>
          </a:gradFill>
          <a:ln w="9525">
            <a:solidFill>
              <a:schemeClr val="accent1"/>
            </a:solidFill>
            <a:round/>
            <a:headEnd/>
            <a:tailEnd/>
          </a:ln>
        </p:spPr>
        <p:txBody>
          <a:bodyPr wrap="none" anchor="ctr"/>
          <a:lstStyle>
            <a:lvl1pPr>
              <a:spcBef>
                <a:spcPct val="20000"/>
              </a:spcBef>
              <a:buChar char="•"/>
              <a:defRPr sz="3200">
                <a:solidFill>
                  <a:schemeClr val="tx1"/>
                </a:solidFill>
                <a:latin typeface="Arial" panose="020B0604020202020204" pitchFamily="34" charset="0"/>
                <a:ea typeface="SimSun"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eaLnBrk="1" hangingPunct="1">
              <a:spcBef>
                <a:spcPct val="0"/>
              </a:spcBef>
              <a:buFontTx/>
              <a:buNone/>
            </a:pPr>
            <a:r>
              <a:rPr lang="en-US" altLang="zh-CN" sz="1800"/>
              <a:t>BACK</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grpId="0" nodeType="clickEffect">
                                  <p:stCondLst>
                                    <p:cond delay="0"/>
                                  </p:stCondLst>
                                  <p:childTnLst>
                                    <p:animScale>
                                      <p:cBhvr>
                                        <p:cTn id="6" dur="10" fill="hold"/>
                                        <p:tgtEl>
                                          <p:spTgt spid="5121"/>
                                        </p:tgtEl>
                                      </p:cBhvr>
                                      <p:by x="150000" y="150000"/>
                                    </p:animScale>
                                  </p:childTnLst>
                                </p:cTn>
                              </p:par>
                            </p:childTnLst>
                          </p:cTn>
                        </p:par>
                      </p:childTnLst>
                    </p:cTn>
                  </p:par>
                  <p:par>
                    <p:cTn id="7" fill="hold" nodeType="clickPar">
                      <p:stCondLst>
                        <p:cond delay="indefinite"/>
                      </p:stCondLst>
                      <p:childTnLst>
                        <p:par>
                          <p:cTn id="8" fill="hold" nodeType="withGroup">
                            <p:stCondLst>
                              <p:cond delay="0"/>
                            </p:stCondLst>
                            <p:childTnLst>
                              <p:par>
                                <p:cTn id="9" presetID="6" presetClass="emph" presetSubtype="0" fill="hold" nodeType="clickEffect">
                                  <p:stCondLst>
                                    <p:cond delay="0"/>
                                  </p:stCondLst>
                                  <p:childTnLst>
                                    <p:animScale>
                                      <p:cBhvr>
                                        <p:cTn id="10"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 grpId="0"/>
      <p:bldP spid="5121"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noChangeArrowheads="1"/>
          </p:cNvSpPr>
          <p:nvPr>
            <p:ph type="title"/>
          </p:nvPr>
        </p:nvSpPr>
        <p:spPr/>
        <p:txBody>
          <a:bodyPr/>
          <a:lstStyle/>
          <a:p>
            <a:pPr eaLnBrk="1" hangingPunct="1"/>
            <a:r>
              <a:rPr lang="en-US" altLang="zh-CN" sz="4800" b="1" i="1" smtClean="0">
                <a:solidFill>
                  <a:srgbClr val="3C8C93"/>
                </a:solidFill>
              </a:rPr>
              <a:t>FEATURES</a:t>
            </a:r>
          </a:p>
        </p:txBody>
      </p:sp>
      <p:sp>
        <p:nvSpPr>
          <p:cNvPr id="6147" name="Content Placeholder 2"/>
          <p:cNvSpPr>
            <a:spLocks noGrp="1" noChangeArrowheads="1"/>
          </p:cNvSpPr>
          <p:nvPr>
            <p:ph idx="1"/>
          </p:nvPr>
        </p:nvSpPr>
        <p:spPr/>
        <p:txBody>
          <a:bodyPr/>
          <a:lstStyle/>
          <a:p>
            <a:pPr marL="0" indent="0" eaLnBrk="1" hangingPunct="1">
              <a:buFontTx/>
              <a:buNone/>
            </a:pPr>
            <a:r>
              <a:rPr lang="en-US" altLang="zh-CN" sz="2800" i="1" smtClean="0">
                <a:latin typeface="Adobe Fan Heiti Std B" charset="-120"/>
                <a:ea typeface="Adobe Fan Heiti Std B" charset="-120"/>
              </a:rPr>
              <a:t>Features included in paint are pencil, brush and airbrush tool. The ability to add text, lines and shapes. Also included are an eraser, magnifier, and fill colour tools.</a:t>
            </a:r>
          </a:p>
          <a:p>
            <a:pPr marL="0" indent="0" eaLnBrk="1" hangingPunct="1">
              <a:buFontTx/>
              <a:buNone/>
            </a:pPr>
            <a:endParaRPr lang="en-US" altLang="zh-CN" sz="2800" i="1" smtClean="0">
              <a:latin typeface="Adobe Fan Heiti Std B" charset="-120"/>
              <a:ea typeface="Adobe Fan Heiti Std B" charset="-120"/>
            </a:endParaRPr>
          </a:p>
        </p:txBody>
      </p:sp>
      <p:pic>
        <p:nvPicPr>
          <p:cNvPr id="6148" name="Picture 3" descr="Fea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875" y="3378200"/>
            <a:ext cx="7261225" cy="2932113"/>
          </a:xfrm>
          <a:prstGeom prst="rect">
            <a:avLst/>
          </a:pr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pic>
      <p:sp>
        <p:nvSpPr>
          <p:cNvPr id="6149" name="Round Diagonal Corner Rectangle 1">
            <a:hlinkClick r:id="rId3" action="ppaction://hlinksldjump"/>
          </p:cNvPr>
          <p:cNvSpPr>
            <a:spLocks noChangeArrowheads="1"/>
          </p:cNvSpPr>
          <p:nvPr/>
        </p:nvSpPr>
        <p:spPr bwMode="auto">
          <a:xfrm>
            <a:off x="7035800" y="5419725"/>
            <a:ext cx="1800225" cy="647700"/>
          </a:xfrm>
          <a:custGeom>
            <a:avLst/>
            <a:gdLst>
              <a:gd name="T0" fmla="*/ 1800225 w 1800225"/>
              <a:gd name="T1" fmla="*/ 323850 h 647700"/>
              <a:gd name="T2" fmla="*/ 900112 w 1800225"/>
              <a:gd name="T3" fmla="*/ 647700 h 647700"/>
              <a:gd name="T4" fmla="*/ 0 w 1800225"/>
              <a:gd name="T5" fmla="*/ 323850 h 647700"/>
              <a:gd name="T6" fmla="*/ 900112 w 1800225"/>
              <a:gd name="T7" fmla="*/ 0 h 647700"/>
              <a:gd name="T8" fmla="*/ 0 60000 65536"/>
              <a:gd name="T9" fmla="*/ 5898240 60000 65536"/>
              <a:gd name="T10" fmla="*/ 11796480 60000 65536"/>
              <a:gd name="T11" fmla="*/ 17694720 60000 65536"/>
              <a:gd name="T12" fmla="*/ 0 w 1800225"/>
              <a:gd name="T13" fmla="*/ 0 h 647700"/>
              <a:gd name="T14" fmla="*/ 1800225 w 1800225"/>
              <a:gd name="T15" fmla="*/ 647700 h 647700"/>
            </a:gdLst>
            <a:ahLst/>
            <a:cxnLst>
              <a:cxn ang="T8">
                <a:pos x="T0" y="T1"/>
              </a:cxn>
              <a:cxn ang="T9">
                <a:pos x="T2" y="T3"/>
              </a:cxn>
              <a:cxn ang="T10">
                <a:pos x="T4" y="T5"/>
              </a:cxn>
              <a:cxn ang="T11">
                <a:pos x="T6" y="T7"/>
              </a:cxn>
            </a:cxnLst>
            <a:rect l="T12" t="T13" r="T14" b="T15"/>
            <a:pathLst>
              <a:path w="1800225" h="647700">
                <a:moveTo>
                  <a:pt x="107952" y="0"/>
                </a:moveTo>
                <a:lnTo>
                  <a:pt x="1800225" y="0"/>
                </a:lnTo>
                <a:lnTo>
                  <a:pt x="1800225" y="539747"/>
                </a:lnTo>
                <a:cubicBezTo>
                  <a:pt x="1800225" y="599367"/>
                  <a:pt x="1751893" y="647699"/>
                  <a:pt x="1692273" y="647699"/>
                </a:cubicBezTo>
                <a:lnTo>
                  <a:pt x="0" y="647700"/>
                </a:lnTo>
                <a:lnTo>
                  <a:pt x="0" y="107952"/>
                </a:lnTo>
                <a:cubicBezTo>
                  <a:pt x="0" y="48332"/>
                  <a:pt x="48332" y="0"/>
                  <a:pt x="107952" y="0"/>
                </a:cubicBezTo>
                <a:close/>
              </a:path>
            </a:pathLst>
          </a:custGeom>
          <a:gradFill rotWithShape="0">
            <a:gsLst>
              <a:gs pos="0">
                <a:schemeClr val="accent1"/>
              </a:gs>
              <a:gs pos="100000">
                <a:schemeClr val="accent2"/>
              </a:gs>
            </a:gsLst>
            <a:lin ang="5400000" scaled="1"/>
          </a:gradFill>
          <a:ln w="9525">
            <a:solidFill>
              <a:schemeClr val="accent1"/>
            </a:solidFill>
            <a:round/>
            <a:headEnd/>
            <a:tailEnd/>
          </a:ln>
        </p:spPr>
        <p:txBody>
          <a:bodyPr wrap="none" anchor="ctr"/>
          <a:lstStyle>
            <a:lvl1pPr>
              <a:spcBef>
                <a:spcPct val="20000"/>
              </a:spcBef>
              <a:buChar char="•"/>
              <a:defRPr sz="3200">
                <a:solidFill>
                  <a:schemeClr val="tx1"/>
                </a:solidFill>
                <a:latin typeface="Arial" panose="020B0604020202020204" pitchFamily="34" charset="0"/>
                <a:ea typeface="SimSun"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eaLnBrk="1" hangingPunct="1">
              <a:spcBef>
                <a:spcPct val="0"/>
              </a:spcBef>
              <a:buFontTx/>
              <a:buNone/>
            </a:pPr>
            <a:r>
              <a:rPr lang="en-US" altLang="zh-CN" sz="1800"/>
              <a:t>BACK</a:t>
            </a:r>
          </a:p>
        </p:txBody>
      </p:sp>
    </p:spTree>
  </p:cSld>
  <p:clrMapOvr>
    <a:masterClrMapping/>
  </p:clrMapOvr>
  <p:transition>
    <p:split orient="ver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noChangeArrowheads="1"/>
          </p:cNvSpPr>
          <p:nvPr>
            <p:ph type="title"/>
          </p:nvPr>
        </p:nvSpPr>
        <p:spPr/>
        <p:txBody>
          <a:bodyPr/>
          <a:lstStyle/>
          <a:p>
            <a:pPr eaLnBrk="1" hangingPunct="1"/>
            <a:r>
              <a:rPr lang="en-US" altLang="zh-CN" sz="4000" b="1" i="1" smtClean="0">
                <a:solidFill>
                  <a:srgbClr val="4D2849"/>
                </a:solidFill>
              </a:rPr>
              <a:t>ADVANTAGES OF MS PAINT</a:t>
            </a:r>
          </a:p>
        </p:txBody>
      </p:sp>
      <p:sp>
        <p:nvSpPr>
          <p:cNvPr id="7171" name="Content Placeholder 2"/>
          <p:cNvSpPr>
            <a:spLocks noGrp="1" noChangeArrowheads="1"/>
          </p:cNvSpPr>
          <p:nvPr>
            <p:ph idx="1"/>
          </p:nvPr>
        </p:nvSpPr>
        <p:spPr>
          <a:xfrm>
            <a:off x="457200" y="1301750"/>
            <a:ext cx="8229600" cy="4824413"/>
          </a:xfrm>
        </p:spPr>
        <p:txBody>
          <a:bodyPr/>
          <a:lstStyle/>
          <a:p>
            <a:pPr marL="0" indent="0" eaLnBrk="1" hangingPunct="1">
              <a:buFontTx/>
              <a:buNone/>
            </a:pPr>
            <a:r>
              <a:rPr lang="en-US" altLang="zh-CN" sz="2400" i="1" smtClean="0">
                <a:latin typeface="Adobe Fan Heiti Std B" charset="-120"/>
                <a:ea typeface="Adobe Fan Heiti Std B" charset="-120"/>
              </a:rPr>
              <a:t>The advantages of MS Paint are simplicity, user-friendliness and cost-effectiveness. It is mainly you can use for some general editing in the images. But if you want more functions you need to install software like coral draw, photoshop. It has no advantages because it it too free hand and is hard to use</a:t>
            </a:r>
            <a:r>
              <a:rPr lang="en-US" altLang="zh-CN" smtClean="0"/>
              <a:t>.</a:t>
            </a:r>
          </a:p>
        </p:txBody>
      </p:sp>
      <p:sp>
        <p:nvSpPr>
          <p:cNvPr id="7172" name="Round Diagonal Corner Rectangle 1">
            <a:hlinkClick r:id="rId2" action="ppaction://hlinksldjump"/>
          </p:cNvPr>
          <p:cNvSpPr>
            <a:spLocks noChangeArrowheads="1"/>
          </p:cNvSpPr>
          <p:nvPr/>
        </p:nvSpPr>
        <p:spPr bwMode="auto">
          <a:xfrm>
            <a:off x="7035800" y="5419725"/>
            <a:ext cx="1800225" cy="647700"/>
          </a:xfrm>
          <a:custGeom>
            <a:avLst/>
            <a:gdLst>
              <a:gd name="T0" fmla="*/ 1800225 w 1800225"/>
              <a:gd name="T1" fmla="*/ 323850 h 647700"/>
              <a:gd name="T2" fmla="*/ 900112 w 1800225"/>
              <a:gd name="T3" fmla="*/ 647700 h 647700"/>
              <a:gd name="T4" fmla="*/ 0 w 1800225"/>
              <a:gd name="T5" fmla="*/ 323850 h 647700"/>
              <a:gd name="T6" fmla="*/ 900112 w 1800225"/>
              <a:gd name="T7" fmla="*/ 0 h 647700"/>
              <a:gd name="T8" fmla="*/ 0 60000 65536"/>
              <a:gd name="T9" fmla="*/ 5898240 60000 65536"/>
              <a:gd name="T10" fmla="*/ 11796480 60000 65536"/>
              <a:gd name="T11" fmla="*/ 17694720 60000 65536"/>
              <a:gd name="T12" fmla="*/ 0 w 1800225"/>
              <a:gd name="T13" fmla="*/ 0 h 647700"/>
              <a:gd name="T14" fmla="*/ 1800225 w 1800225"/>
              <a:gd name="T15" fmla="*/ 647700 h 647700"/>
            </a:gdLst>
            <a:ahLst/>
            <a:cxnLst>
              <a:cxn ang="T8">
                <a:pos x="T0" y="T1"/>
              </a:cxn>
              <a:cxn ang="T9">
                <a:pos x="T2" y="T3"/>
              </a:cxn>
              <a:cxn ang="T10">
                <a:pos x="T4" y="T5"/>
              </a:cxn>
              <a:cxn ang="T11">
                <a:pos x="T6" y="T7"/>
              </a:cxn>
            </a:cxnLst>
            <a:rect l="T12" t="T13" r="T14" b="T15"/>
            <a:pathLst>
              <a:path w="1800225" h="647700">
                <a:moveTo>
                  <a:pt x="107952" y="0"/>
                </a:moveTo>
                <a:lnTo>
                  <a:pt x="1800225" y="0"/>
                </a:lnTo>
                <a:lnTo>
                  <a:pt x="1800225" y="539747"/>
                </a:lnTo>
                <a:cubicBezTo>
                  <a:pt x="1800225" y="599367"/>
                  <a:pt x="1751893" y="647699"/>
                  <a:pt x="1692273" y="647699"/>
                </a:cubicBezTo>
                <a:lnTo>
                  <a:pt x="0" y="647700"/>
                </a:lnTo>
                <a:lnTo>
                  <a:pt x="0" y="107952"/>
                </a:lnTo>
                <a:cubicBezTo>
                  <a:pt x="0" y="48332"/>
                  <a:pt x="48332" y="0"/>
                  <a:pt x="107952" y="0"/>
                </a:cubicBezTo>
                <a:close/>
              </a:path>
            </a:pathLst>
          </a:custGeom>
          <a:gradFill rotWithShape="0">
            <a:gsLst>
              <a:gs pos="0">
                <a:schemeClr val="accent1"/>
              </a:gs>
              <a:gs pos="100000">
                <a:schemeClr val="accent2"/>
              </a:gs>
            </a:gsLst>
            <a:lin ang="5400000" scaled="1"/>
          </a:gradFill>
          <a:ln w="9525">
            <a:solidFill>
              <a:schemeClr val="accent1"/>
            </a:solidFill>
            <a:round/>
            <a:headEnd/>
            <a:tailEnd/>
          </a:ln>
        </p:spPr>
        <p:txBody>
          <a:bodyPr wrap="none" anchor="ctr"/>
          <a:lstStyle>
            <a:lvl1pPr>
              <a:spcBef>
                <a:spcPct val="20000"/>
              </a:spcBef>
              <a:buChar char="•"/>
              <a:defRPr sz="3200">
                <a:solidFill>
                  <a:schemeClr val="tx1"/>
                </a:solidFill>
                <a:latin typeface="Arial" panose="020B0604020202020204" pitchFamily="34" charset="0"/>
                <a:ea typeface="SimSun"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eaLnBrk="1" hangingPunct="1">
              <a:spcBef>
                <a:spcPct val="0"/>
              </a:spcBef>
              <a:buFontTx/>
              <a:buNone/>
            </a:pPr>
            <a:r>
              <a:rPr lang="en-US" altLang="zh-CN" sz="1800"/>
              <a:t>BACK</a:t>
            </a:r>
          </a:p>
        </p:txBody>
      </p:sp>
    </p:spTree>
  </p:cSld>
  <p:clrMapOvr>
    <a:masterClrMapping/>
  </p:clrMapOvr>
  <p:transition>
    <p:split orient="ver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noChangeArrowheads="1"/>
          </p:cNvSpPr>
          <p:nvPr>
            <p:ph type="title"/>
          </p:nvPr>
        </p:nvSpPr>
        <p:spPr/>
        <p:txBody>
          <a:bodyPr/>
          <a:lstStyle/>
          <a:p>
            <a:pPr eaLnBrk="1" hangingPunct="1"/>
            <a:r>
              <a:rPr lang="en-US" altLang="zh-CN" sz="4000" b="1" i="1" smtClean="0">
                <a:solidFill>
                  <a:srgbClr val="463794"/>
                </a:solidFill>
              </a:rPr>
              <a:t>DISADVANTAGES OF MS PAINT</a:t>
            </a:r>
          </a:p>
        </p:txBody>
      </p:sp>
      <p:sp>
        <p:nvSpPr>
          <p:cNvPr id="3" name="Content Placeholder 2"/>
          <p:cNvSpPr>
            <a:spLocks noGrp="1"/>
          </p:cNvSpPr>
          <p:nvPr>
            <p:ph idx="1"/>
          </p:nvPr>
        </p:nvSpPr>
        <p:spPr/>
        <p:txBody>
          <a:bodyPr/>
          <a:lstStyle/>
          <a:p>
            <a:pPr marL="0" indent="0" eaLnBrk="1" hangingPunct="1">
              <a:buFontTx/>
              <a:buNone/>
              <a:defRPr/>
            </a:pPr>
            <a:r>
              <a:rPr lang="en-US" sz="2400" i="1" noProof="1">
                <a:latin typeface="Adobe Fan Heiti Std B" panose="020B0700000000000000" charset="-120"/>
                <a:ea typeface="Adobe Fan Heiti Std B" panose="020B0700000000000000" charset="-120"/>
              </a:rPr>
              <a:t>Microsoft Paint is a useful utility, but it is not a professional image editing solution such as Photoshop because it has a few very significant limitations.</a:t>
            </a:r>
          </a:p>
          <a:p>
            <a:pPr eaLnBrk="1" hangingPunct="1">
              <a:defRPr/>
            </a:pPr>
            <a:r>
              <a:rPr lang="en-US" sz="2400" i="1" noProof="1">
                <a:latin typeface="Adobe Fan Heiti Std B" panose="020B0700000000000000" charset="-120"/>
                <a:ea typeface="Adobe Fan Heiti Std B" panose="020B0700000000000000" charset="-120"/>
              </a:rPr>
              <a:t>No Support for Multiple Layers.</a:t>
            </a:r>
          </a:p>
          <a:p>
            <a:pPr eaLnBrk="1" hangingPunct="1">
              <a:defRPr/>
            </a:pPr>
            <a:r>
              <a:rPr lang="en-US" sz="2400" i="1" noProof="1">
                <a:latin typeface="Adobe Fan Heiti Std B" panose="020B0700000000000000" charset="-120"/>
                <a:ea typeface="Adobe Fan Heiti Std B" panose="020B0700000000000000" charset="-120"/>
              </a:rPr>
              <a:t>No Filters and Retouching Options.</a:t>
            </a:r>
          </a:p>
          <a:p>
            <a:pPr eaLnBrk="1" hangingPunct="1">
              <a:defRPr/>
            </a:pPr>
            <a:r>
              <a:rPr lang="en-US" sz="2400" i="1" noProof="1">
                <a:latin typeface="Adobe Fan Heiti Std B" panose="020B0700000000000000" charset="-120"/>
                <a:ea typeface="Adobe Fan Heiti Std B" panose="020B0700000000000000" charset="-120"/>
              </a:rPr>
              <a:t>No Smudge Tool.</a:t>
            </a:r>
          </a:p>
          <a:p>
            <a:pPr eaLnBrk="1" hangingPunct="1">
              <a:defRPr/>
            </a:pPr>
            <a:r>
              <a:rPr lang="en-US" sz="2400" i="1" noProof="1">
                <a:latin typeface="Adobe Fan Heiti Std B" panose="020B0700000000000000" charset="-120"/>
                <a:ea typeface="Adobe Fan Heiti Std B" panose="020B0700000000000000" charset="-120"/>
              </a:rPr>
              <a:t>No Support for Other Operating Systems</a:t>
            </a:r>
          </a:p>
        </p:txBody>
      </p:sp>
      <p:sp>
        <p:nvSpPr>
          <p:cNvPr id="8196" name="Round Diagonal Corner Rectangle 1">
            <a:hlinkClick r:id="rId2" action="ppaction://hlinksldjump"/>
          </p:cNvPr>
          <p:cNvSpPr>
            <a:spLocks noChangeArrowheads="1"/>
          </p:cNvSpPr>
          <p:nvPr/>
        </p:nvSpPr>
        <p:spPr bwMode="auto">
          <a:xfrm>
            <a:off x="4427538" y="4941888"/>
            <a:ext cx="1800225" cy="647700"/>
          </a:xfrm>
          <a:custGeom>
            <a:avLst/>
            <a:gdLst>
              <a:gd name="T0" fmla="*/ 1800225 w 1800225"/>
              <a:gd name="T1" fmla="*/ 323850 h 647700"/>
              <a:gd name="T2" fmla="*/ 900112 w 1800225"/>
              <a:gd name="T3" fmla="*/ 647700 h 647700"/>
              <a:gd name="T4" fmla="*/ 0 w 1800225"/>
              <a:gd name="T5" fmla="*/ 323850 h 647700"/>
              <a:gd name="T6" fmla="*/ 900112 w 1800225"/>
              <a:gd name="T7" fmla="*/ 0 h 647700"/>
              <a:gd name="T8" fmla="*/ 0 60000 65536"/>
              <a:gd name="T9" fmla="*/ 5898240 60000 65536"/>
              <a:gd name="T10" fmla="*/ 11796480 60000 65536"/>
              <a:gd name="T11" fmla="*/ 17694720 60000 65536"/>
              <a:gd name="T12" fmla="*/ 0 w 1800225"/>
              <a:gd name="T13" fmla="*/ 0 h 647700"/>
              <a:gd name="T14" fmla="*/ 1800225 w 1800225"/>
              <a:gd name="T15" fmla="*/ 647700 h 647700"/>
            </a:gdLst>
            <a:ahLst/>
            <a:cxnLst>
              <a:cxn ang="T8">
                <a:pos x="T0" y="T1"/>
              </a:cxn>
              <a:cxn ang="T9">
                <a:pos x="T2" y="T3"/>
              </a:cxn>
              <a:cxn ang="T10">
                <a:pos x="T4" y="T5"/>
              </a:cxn>
              <a:cxn ang="T11">
                <a:pos x="T6" y="T7"/>
              </a:cxn>
            </a:cxnLst>
            <a:rect l="T12" t="T13" r="T14" b="T15"/>
            <a:pathLst>
              <a:path w="1800225" h="647700">
                <a:moveTo>
                  <a:pt x="107952" y="0"/>
                </a:moveTo>
                <a:lnTo>
                  <a:pt x="1800225" y="0"/>
                </a:lnTo>
                <a:lnTo>
                  <a:pt x="1800225" y="539747"/>
                </a:lnTo>
                <a:cubicBezTo>
                  <a:pt x="1800225" y="599367"/>
                  <a:pt x="1751893" y="647699"/>
                  <a:pt x="1692273" y="647699"/>
                </a:cubicBezTo>
                <a:lnTo>
                  <a:pt x="0" y="647700"/>
                </a:lnTo>
                <a:lnTo>
                  <a:pt x="0" y="107952"/>
                </a:lnTo>
                <a:cubicBezTo>
                  <a:pt x="0" y="48332"/>
                  <a:pt x="48332" y="0"/>
                  <a:pt x="107952" y="0"/>
                </a:cubicBezTo>
                <a:close/>
              </a:path>
            </a:pathLst>
          </a:custGeom>
          <a:gradFill rotWithShape="0">
            <a:gsLst>
              <a:gs pos="0">
                <a:schemeClr val="accent1"/>
              </a:gs>
              <a:gs pos="100000">
                <a:schemeClr val="accent2"/>
              </a:gs>
            </a:gsLst>
            <a:lin ang="5400000" scaled="1"/>
          </a:gradFill>
          <a:ln w="9525">
            <a:solidFill>
              <a:schemeClr val="accent1"/>
            </a:solidFill>
            <a:round/>
            <a:headEnd/>
            <a:tailEnd/>
          </a:ln>
        </p:spPr>
        <p:txBody>
          <a:bodyPr wrap="none" anchor="ctr"/>
          <a:lstStyle>
            <a:lvl1pPr>
              <a:spcBef>
                <a:spcPct val="20000"/>
              </a:spcBef>
              <a:buChar char="•"/>
              <a:defRPr sz="3200">
                <a:solidFill>
                  <a:schemeClr val="tx1"/>
                </a:solidFill>
                <a:latin typeface="Arial" panose="020B0604020202020204" pitchFamily="34" charset="0"/>
                <a:ea typeface="SimSun"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eaLnBrk="1" hangingPunct="1">
              <a:spcBef>
                <a:spcPct val="0"/>
              </a:spcBef>
              <a:buFontTx/>
              <a:buNone/>
            </a:pPr>
            <a:r>
              <a:rPr lang="en-US" altLang="zh-CN" sz="1800"/>
              <a:t>BACK</a:t>
            </a:r>
          </a:p>
        </p:txBody>
      </p:sp>
    </p:spTree>
  </p:cSld>
  <p:clrMapOvr>
    <a:masterClrMapping/>
  </p:clrMapOvr>
  <p:transition>
    <p:split orient="ver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itle 1"/>
          <p:cNvSpPr>
            <a:spLocks noGrp="1" noChangeArrowheads="1"/>
          </p:cNvSpPr>
          <p:nvPr>
            <p:ph type="title"/>
          </p:nvPr>
        </p:nvSpPr>
        <p:spPr/>
        <p:txBody>
          <a:bodyPr/>
          <a:lstStyle/>
          <a:p>
            <a:pPr eaLnBrk="1" hangingPunct="1"/>
            <a:r>
              <a:rPr lang="en-US" altLang="zh-CN" b="1" i="1" smtClean="0">
                <a:solidFill>
                  <a:srgbClr val="863E56"/>
                </a:solidFill>
              </a:rPr>
              <a:t>USES OF MS PAINT</a:t>
            </a:r>
          </a:p>
        </p:txBody>
      </p:sp>
      <p:sp>
        <p:nvSpPr>
          <p:cNvPr id="9219" name="Content Placeholder 2"/>
          <p:cNvSpPr>
            <a:spLocks noGrp="1"/>
          </p:cNvSpPr>
          <p:nvPr>
            <p:ph idx="1"/>
          </p:nvPr>
        </p:nvSpPr>
        <p:spPr>
          <a:xfrm>
            <a:off x="457200" y="1273175"/>
            <a:ext cx="8229600" cy="4852988"/>
          </a:xfrm>
        </p:spPr>
        <p:txBody>
          <a:bodyPr/>
          <a:lstStyle/>
          <a:p>
            <a:pPr marL="0" indent="0" eaLnBrk="1" hangingPunct="1">
              <a:buFontTx/>
              <a:buNone/>
            </a:pPr>
            <a:r>
              <a:rPr lang="en-US" altLang="zh-CN" sz="2400" i="1" smtClean="0">
                <a:latin typeface="Adobe Fan Heiti Std B" charset="-120"/>
                <a:ea typeface="Adobe Fan Heiti Std B" charset="-120"/>
              </a:rPr>
              <a:t>Microsoft Paint or 'MS Paint' is a basic graphics/painting utility that is included in all the Microsoft Windows versions.</a:t>
            </a:r>
          </a:p>
          <a:p>
            <a:pPr marL="0" indent="0" eaLnBrk="1" hangingPunct="1"/>
            <a:r>
              <a:rPr lang="en-US" altLang="zh-CN" sz="2400" i="1" smtClean="0">
                <a:latin typeface="Adobe Fan Heiti Std B" charset="-120"/>
                <a:ea typeface="Adobe Fan Heiti Std B" charset="-120"/>
              </a:rPr>
              <a:t>MS Paint can be used to draw, colour and edit pictures, including imported pictures from a digital camera for example.</a:t>
            </a:r>
          </a:p>
          <a:p>
            <a:pPr marL="0" indent="0" eaLnBrk="1" hangingPunct="1"/>
            <a:r>
              <a:rPr lang="en-US" altLang="zh-CN" sz="2400" i="1" smtClean="0">
                <a:latin typeface="Adobe Fan Heiti Std B" charset="-120"/>
                <a:ea typeface="Adobe Fan Heiti Std B" charset="-120"/>
              </a:rPr>
              <a:t>MS Paint is found in the Windows Start menu within the Accessories Folder.</a:t>
            </a:r>
          </a:p>
          <a:p>
            <a:pPr marL="0" indent="0" eaLnBrk="1" hangingPunct="1">
              <a:buFontTx/>
              <a:buNone/>
            </a:pPr>
            <a:endParaRPr lang="en-US" altLang="zh-CN" sz="2400" i="1" smtClean="0">
              <a:latin typeface="Adobe Fan Heiti Std B" charset="-120"/>
              <a:ea typeface="Adobe Fan Heiti Std B" charset="-120"/>
            </a:endParaRPr>
          </a:p>
        </p:txBody>
      </p:sp>
      <p:pic>
        <p:nvPicPr>
          <p:cNvPr id="2" name="Picture 3" descr="U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20950" y="4457700"/>
            <a:ext cx="3733800" cy="171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Round Diagonal Corner Rectangle 1">
            <a:hlinkClick r:id="rId3" action="ppaction://hlinksldjump"/>
          </p:cNvPr>
          <p:cNvSpPr>
            <a:spLocks noChangeArrowheads="1"/>
          </p:cNvSpPr>
          <p:nvPr/>
        </p:nvSpPr>
        <p:spPr bwMode="auto">
          <a:xfrm>
            <a:off x="7035800" y="5419725"/>
            <a:ext cx="1800225" cy="647700"/>
          </a:xfrm>
          <a:custGeom>
            <a:avLst/>
            <a:gdLst>
              <a:gd name="T0" fmla="*/ 1800225 w 1800225"/>
              <a:gd name="T1" fmla="*/ 323850 h 647700"/>
              <a:gd name="T2" fmla="*/ 900112 w 1800225"/>
              <a:gd name="T3" fmla="*/ 647700 h 647700"/>
              <a:gd name="T4" fmla="*/ 0 w 1800225"/>
              <a:gd name="T5" fmla="*/ 323850 h 647700"/>
              <a:gd name="T6" fmla="*/ 900112 w 1800225"/>
              <a:gd name="T7" fmla="*/ 0 h 647700"/>
              <a:gd name="T8" fmla="*/ 0 60000 65536"/>
              <a:gd name="T9" fmla="*/ 5898240 60000 65536"/>
              <a:gd name="T10" fmla="*/ 11796480 60000 65536"/>
              <a:gd name="T11" fmla="*/ 17694720 60000 65536"/>
              <a:gd name="T12" fmla="*/ 0 w 1800225"/>
              <a:gd name="T13" fmla="*/ 0 h 647700"/>
              <a:gd name="T14" fmla="*/ 1800225 w 1800225"/>
              <a:gd name="T15" fmla="*/ 647700 h 647700"/>
            </a:gdLst>
            <a:ahLst/>
            <a:cxnLst>
              <a:cxn ang="T8">
                <a:pos x="T0" y="T1"/>
              </a:cxn>
              <a:cxn ang="T9">
                <a:pos x="T2" y="T3"/>
              </a:cxn>
              <a:cxn ang="T10">
                <a:pos x="T4" y="T5"/>
              </a:cxn>
              <a:cxn ang="T11">
                <a:pos x="T6" y="T7"/>
              </a:cxn>
            </a:cxnLst>
            <a:rect l="T12" t="T13" r="T14" b="T15"/>
            <a:pathLst>
              <a:path w="1800225" h="647700">
                <a:moveTo>
                  <a:pt x="107952" y="0"/>
                </a:moveTo>
                <a:lnTo>
                  <a:pt x="1800225" y="0"/>
                </a:lnTo>
                <a:lnTo>
                  <a:pt x="1800225" y="539747"/>
                </a:lnTo>
                <a:cubicBezTo>
                  <a:pt x="1800225" y="599367"/>
                  <a:pt x="1751893" y="647699"/>
                  <a:pt x="1692273" y="647699"/>
                </a:cubicBezTo>
                <a:lnTo>
                  <a:pt x="0" y="647700"/>
                </a:lnTo>
                <a:lnTo>
                  <a:pt x="0" y="107952"/>
                </a:lnTo>
                <a:cubicBezTo>
                  <a:pt x="0" y="48332"/>
                  <a:pt x="48332" y="0"/>
                  <a:pt x="107952" y="0"/>
                </a:cubicBezTo>
                <a:close/>
              </a:path>
            </a:pathLst>
          </a:custGeom>
          <a:gradFill rotWithShape="0">
            <a:gsLst>
              <a:gs pos="0">
                <a:schemeClr val="accent1"/>
              </a:gs>
              <a:gs pos="100000">
                <a:schemeClr val="accent2"/>
              </a:gs>
            </a:gsLst>
            <a:lin ang="5400000" scaled="1"/>
          </a:gradFill>
          <a:ln w="9525">
            <a:solidFill>
              <a:schemeClr val="accent1"/>
            </a:solidFill>
            <a:round/>
            <a:headEnd/>
            <a:tailEnd/>
          </a:ln>
        </p:spPr>
        <p:txBody>
          <a:bodyPr wrap="none" anchor="ctr"/>
          <a:lstStyle>
            <a:lvl1pPr>
              <a:spcBef>
                <a:spcPct val="20000"/>
              </a:spcBef>
              <a:buChar char="•"/>
              <a:defRPr sz="3200">
                <a:solidFill>
                  <a:schemeClr val="tx1"/>
                </a:solidFill>
                <a:latin typeface="Arial" panose="020B0604020202020204" pitchFamily="34" charset="0"/>
                <a:ea typeface="SimSun"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eaLnBrk="1" hangingPunct="1">
              <a:spcBef>
                <a:spcPct val="0"/>
              </a:spcBef>
              <a:buFontTx/>
              <a:buNone/>
            </a:pPr>
            <a:r>
              <a:rPr lang="en-US" altLang="zh-CN" sz="1800"/>
              <a:t>BACK</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217"/>
                                        </p:tgtEl>
                                        <p:attrNameLst>
                                          <p:attrName>style.visibility</p:attrName>
                                        </p:attrNameLst>
                                      </p:cBhvr>
                                      <p:to>
                                        <p:strVal val="visible"/>
                                      </p:to>
                                    </p:set>
                                    <p:animEffect transition="in" filter="checkerboard(across)">
                                      <p:cBhvr>
                                        <p:cTn id="12" dur="500"/>
                                        <p:tgtEl>
                                          <p:spTgt spid="9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7" grpId="0"/>
      <p:bldP spid="9217"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noChangeArrowheads="1"/>
          </p:cNvSpPr>
          <p:nvPr>
            <p:ph type="title"/>
          </p:nvPr>
        </p:nvSpPr>
        <p:spPr/>
        <p:txBody>
          <a:bodyPr/>
          <a:lstStyle/>
          <a:p>
            <a:pPr eaLnBrk="1" hangingPunct="1"/>
            <a:r>
              <a:rPr lang="en-US" altLang="zh-CN" b="1" i="1" smtClean="0">
                <a:solidFill>
                  <a:srgbClr val="7030A0"/>
                </a:solidFill>
              </a:rPr>
              <a:t>IMPORTANCE OF MS PAINT</a:t>
            </a:r>
          </a:p>
        </p:txBody>
      </p:sp>
      <p:sp>
        <p:nvSpPr>
          <p:cNvPr id="10243" name="Content Placeholder 2"/>
          <p:cNvSpPr>
            <a:spLocks noGrp="1" noChangeArrowheads="1"/>
          </p:cNvSpPr>
          <p:nvPr>
            <p:ph idx="1"/>
          </p:nvPr>
        </p:nvSpPr>
        <p:spPr>
          <a:xfrm>
            <a:off x="457200" y="1301750"/>
            <a:ext cx="8229600" cy="4824413"/>
          </a:xfrm>
        </p:spPr>
        <p:txBody>
          <a:bodyPr/>
          <a:lstStyle/>
          <a:p>
            <a:pPr marL="0" indent="0" eaLnBrk="1" hangingPunct="1">
              <a:buFontTx/>
              <a:buNone/>
            </a:pPr>
            <a:r>
              <a:rPr lang="en-US" altLang="zh-CN" sz="2800" i="1" smtClean="0">
                <a:latin typeface="Adobe Fan Heiti Std B" charset="-120"/>
                <a:ea typeface="Adobe Fan Heiti Std B" charset="-120"/>
              </a:rPr>
              <a:t>Microsoft Paint gives the users the ability to draw simple images from scratch , Paint functions as a simple image manipulation tool that allows the users to work with the images from a scanner or digital camera without needing to download additional software </a:t>
            </a:r>
          </a:p>
        </p:txBody>
      </p:sp>
      <p:sp>
        <p:nvSpPr>
          <p:cNvPr id="10244" name="Round Diagonal Corner Rectangle 1">
            <a:hlinkClick r:id="rId2" action="ppaction://hlinksldjump"/>
          </p:cNvPr>
          <p:cNvSpPr>
            <a:spLocks noChangeArrowheads="1"/>
          </p:cNvSpPr>
          <p:nvPr/>
        </p:nvSpPr>
        <p:spPr bwMode="auto">
          <a:xfrm>
            <a:off x="7035800" y="5419725"/>
            <a:ext cx="1800225" cy="647700"/>
          </a:xfrm>
          <a:custGeom>
            <a:avLst/>
            <a:gdLst>
              <a:gd name="T0" fmla="*/ 1800225 w 1800225"/>
              <a:gd name="T1" fmla="*/ 323850 h 647700"/>
              <a:gd name="T2" fmla="*/ 900112 w 1800225"/>
              <a:gd name="T3" fmla="*/ 647700 h 647700"/>
              <a:gd name="T4" fmla="*/ 0 w 1800225"/>
              <a:gd name="T5" fmla="*/ 323850 h 647700"/>
              <a:gd name="T6" fmla="*/ 900112 w 1800225"/>
              <a:gd name="T7" fmla="*/ 0 h 647700"/>
              <a:gd name="T8" fmla="*/ 0 60000 65536"/>
              <a:gd name="T9" fmla="*/ 5898240 60000 65536"/>
              <a:gd name="T10" fmla="*/ 11796480 60000 65536"/>
              <a:gd name="T11" fmla="*/ 17694720 60000 65536"/>
              <a:gd name="T12" fmla="*/ 0 w 1800225"/>
              <a:gd name="T13" fmla="*/ 0 h 647700"/>
              <a:gd name="T14" fmla="*/ 1800225 w 1800225"/>
              <a:gd name="T15" fmla="*/ 647700 h 647700"/>
            </a:gdLst>
            <a:ahLst/>
            <a:cxnLst>
              <a:cxn ang="T8">
                <a:pos x="T0" y="T1"/>
              </a:cxn>
              <a:cxn ang="T9">
                <a:pos x="T2" y="T3"/>
              </a:cxn>
              <a:cxn ang="T10">
                <a:pos x="T4" y="T5"/>
              </a:cxn>
              <a:cxn ang="T11">
                <a:pos x="T6" y="T7"/>
              </a:cxn>
            </a:cxnLst>
            <a:rect l="T12" t="T13" r="T14" b="T15"/>
            <a:pathLst>
              <a:path w="1800225" h="647700">
                <a:moveTo>
                  <a:pt x="107952" y="0"/>
                </a:moveTo>
                <a:lnTo>
                  <a:pt x="1800225" y="0"/>
                </a:lnTo>
                <a:lnTo>
                  <a:pt x="1800225" y="539747"/>
                </a:lnTo>
                <a:cubicBezTo>
                  <a:pt x="1800225" y="599367"/>
                  <a:pt x="1751893" y="647699"/>
                  <a:pt x="1692273" y="647699"/>
                </a:cubicBezTo>
                <a:lnTo>
                  <a:pt x="0" y="647700"/>
                </a:lnTo>
                <a:lnTo>
                  <a:pt x="0" y="107952"/>
                </a:lnTo>
                <a:cubicBezTo>
                  <a:pt x="0" y="48332"/>
                  <a:pt x="48332" y="0"/>
                  <a:pt x="107952" y="0"/>
                </a:cubicBezTo>
                <a:close/>
              </a:path>
            </a:pathLst>
          </a:custGeom>
          <a:gradFill rotWithShape="0">
            <a:gsLst>
              <a:gs pos="0">
                <a:schemeClr val="accent1"/>
              </a:gs>
              <a:gs pos="100000">
                <a:schemeClr val="accent2"/>
              </a:gs>
            </a:gsLst>
            <a:lin ang="5400000" scaled="1"/>
          </a:gradFill>
          <a:ln w="9525">
            <a:solidFill>
              <a:schemeClr val="accent1"/>
            </a:solidFill>
            <a:round/>
            <a:headEnd/>
            <a:tailEnd/>
          </a:ln>
        </p:spPr>
        <p:txBody>
          <a:bodyPr wrap="none" anchor="ctr"/>
          <a:lstStyle>
            <a:lvl1pPr>
              <a:spcBef>
                <a:spcPct val="20000"/>
              </a:spcBef>
              <a:buChar char="•"/>
              <a:defRPr sz="3200">
                <a:solidFill>
                  <a:schemeClr val="tx1"/>
                </a:solidFill>
                <a:latin typeface="Arial" panose="020B0604020202020204" pitchFamily="34" charset="0"/>
                <a:ea typeface="SimSun"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eaLnBrk="1" hangingPunct="1">
              <a:spcBef>
                <a:spcPct val="0"/>
              </a:spcBef>
              <a:buFontTx/>
              <a:buNone/>
            </a:pPr>
            <a:r>
              <a:rPr lang="en-US" altLang="zh-CN" sz="1800"/>
              <a:t>BACK</a:t>
            </a:r>
          </a:p>
        </p:txBody>
      </p:sp>
    </p:spTree>
  </p:cSld>
  <p:clrMapOvr>
    <a:masterClrMapping/>
  </p:clrMapOvr>
  <p:transition>
    <p:split orient="ver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noChangeArrowheads="1"/>
          </p:cNvSpPr>
          <p:nvPr>
            <p:ph type="title"/>
          </p:nvPr>
        </p:nvSpPr>
        <p:spPr/>
        <p:txBody>
          <a:bodyPr/>
          <a:lstStyle/>
          <a:p>
            <a:pPr eaLnBrk="1" hangingPunct="1"/>
            <a:r>
              <a:rPr lang="en-US" altLang="zh-CN" sz="3600" b="1" i="1" smtClean="0">
                <a:solidFill>
                  <a:srgbClr val="92D050"/>
                </a:solidFill>
              </a:rPr>
              <a:t>PURPOSE OF MS PAINT AND ITS FUNCTION</a:t>
            </a:r>
          </a:p>
        </p:txBody>
      </p:sp>
      <p:sp>
        <p:nvSpPr>
          <p:cNvPr id="11267" name="Content Placeholder 2"/>
          <p:cNvSpPr>
            <a:spLocks noGrp="1" noChangeArrowheads="1"/>
          </p:cNvSpPr>
          <p:nvPr>
            <p:ph idx="1"/>
          </p:nvPr>
        </p:nvSpPr>
        <p:spPr>
          <a:xfrm>
            <a:off x="457200" y="1558925"/>
            <a:ext cx="8229600" cy="4567238"/>
          </a:xfrm>
        </p:spPr>
        <p:txBody>
          <a:bodyPr/>
          <a:lstStyle/>
          <a:p>
            <a:pPr marL="0" indent="0" eaLnBrk="1" hangingPunct="1">
              <a:buFontTx/>
              <a:buNone/>
            </a:pPr>
            <a:r>
              <a:rPr lang="en-US" altLang="zh-CN" sz="2400" i="1" smtClean="0">
                <a:latin typeface="Adobe Fan Heiti Std B" charset="-120"/>
                <a:ea typeface="Adobe Fan Heiti Std B" charset="-120"/>
              </a:rPr>
              <a:t>Microsoft Paint or 'MS Paint' is a basic graphics/painting utility that is included in all the Microsoft Windows versions. MS Paint can be used to draw, colour and edit pictures, including imported pictures from a digital camera for example. MS Paint is found in the Windows Start menu within the Accessories Folder.</a:t>
            </a:r>
          </a:p>
          <a:p>
            <a:pPr marL="0" indent="0" eaLnBrk="1" hangingPunct="1">
              <a:buFontTx/>
              <a:buNone/>
            </a:pPr>
            <a:endParaRPr lang="en-US" altLang="zh-CN" sz="2400" i="1" smtClean="0">
              <a:latin typeface="Adobe Fan Heiti Std B" charset="-120"/>
              <a:ea typeface="Adobe Fan Heiti Std B" charset="-120"/>
            </a:endParaRPr>
          </a:p>
        </p:txBody>
      </p:sp>
      <p:pic>
        <p:nvPicPr>
          <p:cNvPr id="2" name="Picture 3" descr="Us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2113" y="3932238"/>
            <a:ext cx="2398712" cy="2263775"/>
          </a:xfrm>
          <a:prstGeom prst="rect">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pic>
      <p:sp>
        <p:nvSpPr>
          <p:cNvPr id="11269" name="Round Diagonal Corner Rectangle 1">
            <a:hlinkClick r:id="rId3" action="ppaction://hlinksldjump"/>
          </p:cNvPr>
          <p:cNvSpPr>
            <a:spLocks noChangeArrowheads="1"/>
          </p:cNvSpPr>
          <p:nvPr/>
        </p:nvSpPr>
        <p:spPr bwMode="auto">
          <a:xfrm>
            <a:off x="7035800" y="5419725"/>
            <a:ext cx="1800225" cy="647700"/>
          </a:xfrm>
          <a:custGeom>
            <a:avLst/>
            <a:gdLst>
              <a:gd name="T0" fmla="*/ 1800225 w 1800225"/>
              <a:gd name="T1" fmla="*/ 323850 h 647700"/>
              <a:gd name="T2" fmla="*/ 900112 w 1800225"/>
              <a:gd name="T3" fmla="*/ 647700 h 647700"/>
              <a:gd name="T4" fmla="*/ 0 w 1800225"/>
              <a:gd name="T5" fmla="*/ 323850 h 647700"/>
              <a:gd name="T6" fmla="*/ 900112 w 1800225"/>
              <a:gd name="T7" fmla="*/ 0 h 647700"/>
              <a:gd name="T8" fmla="*/ 0 60000 65536"/>
              <a:gd name="T9" fmla="*/ 5898240 60000 65536"/>
              <a:gd name="T10" fmla="*/ 11796480 60000 65536"/>
              <a:gd name="T11" fmla="*/ 17694720 60000 65536"/>
              <a:gd name="T12" fmla="*/ 0 w 1800225"/>
              <a:gd name="T13" fmla="*/ 0 h 647700"/>
              <a:gd name="T14" fmla="*/ 1800225 w 1800225"/>
              <a:gd name="T15" fmla="*/ 647700 h 647700"/>
            </a:gdLst>
            <a:ahLst/>
            <a:cxnLst>
              <a:cxn ang="T8">
                <a:pos x="T0" y="T1"/>
              </a:cxn>
              <a:cxn ang="T9">
                <a:pos x="T2" y="T3"/>
              </a:cxn>
              <a:cxn ang="T10">
                <a:pos x="T4" y="T5"/>
              </a:cxn>
              <a:cxn ang="T11">
                <a:pos x="T6" y="T7"/>
              </a:cxn>
            </a:cxnLst>
            <a:rect l="T12" t="T13" r="T14" b="T15"/>
            <a:pathLst>
              <a:path w="1800225" h="647700">
                <a:moveTo>
                  <a:pt x="107952" y="0"/>
                </a:moveTo>
                <a:lnTo>
                  <a:pt x="1800225" y="0"/>
                </a:lnTo>
                <a:lnTo>
                  <a:pt x="1800225" y="539747"/>
                </a:lnTo>
                <a:cubicBezTo>
                  <a:pt x="1800225" y="599367"/>
                  <a:pt x="1751893" y="647699"/>
                  <a:pt x="1692273" y="647699"/>
                </a:cubicBezTo>
                <a:lnTo>
                  <a:pt x="0" y="647700"/>
                </a:lnTo>
                <a:lnTo>
                  <a:pt x="0" y="107952"/>
                </a:lnTo>
                <a:cubicBezTo>
                  <a:pt x="0" y="48332"/>
                  <a:pt x="48332" y="0"/>
                  <a:pt x="107952" y="0"/>
                </a:cubicBezTo>
                <a:close/>
              </a:path>
            </a:pathLst>
          </a:custGeom>
          <a:gradFill rotWithShape="0">
            <a:gsLst>
              <a:gs pos="0">
                <a:schemeClr val="accent1"/>
              </a:gs>
              <a:gs pos="100000">
                <a:schemeClr val="accent2"/>
              </a:gs>
            </a:gsLst>
            <a:lin ang="5400000" scaled="1"/>
          </a:gradFill>
          <a:ln w="9525">
            <a:solidFill>
              <a:schemeClr val="accent1"/>
            </a:solidFill>
            <a:round/>
            <a:headEnd/>
            <a:tailEnd/>
          </a:ln>
        </p:spPr>
        <p:txBody>
          <a:bodyPr wrap="none" anchor="ctr"/>
          <a:lstStyle>
            <a:lvl1pPr>
              <a:spcBef>
                <a:spcPct val="20000"/>
              </a:spcBef>
              <a:buChar char="•"/>
              <a:defRPr sz="3200">
                <a:solidFill>
                  <a:schemeClr val="tx1"/>
                </a:solidFill>
                <a:latin typeface="Arial" panose="020B0604020202020204" pitchFamily="34" charset="0"/>
                <a:ea typeface="SimSun"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SimSun"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SimSun"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SimSun"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SimSun"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SimSun" panose="02010600030101010101" pitchFamily="2" charset="-122"/>
              </a:defRPr>
            </a:lvl9pPr>
          </a:lstStyle>
          <a:p>
            <a:pPr eaLnBrk="1" hangingPunct="1">
              <a:spcBef>
                <a:spcPct val="0"/>
              </a:spcBef>
              <a:buFontTx/>
              <a:buNone/>
            </a:pPr>
            <a:r>
              <a:rPr lang="en-US" altLang="zh-CN" sz="1800"/>
              <a:t>BACK</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265"/>
                                        </p:tgtEl>
                                        <p:attrNameLst>
                                          <p:attrName>style.visibility</p:attrName>
                                        </p:attrNameLst>
                                      </p:cBhvr>
                                      <p:to>
                                        <p:strVal val="visible"/>
                                      </p:to>
                                    </p:set>
                                    <p:animEffect transition="in" filter="blinds(horizontal)">
                                      <p:cBhvr>
                                        <p:cTn id="7" dur="500"/>
                                        <p:tgtEl>
                                          <p:spTgt spid="112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ntr" presetSubtype="4" fill="hold" nodeType="clickEffect">
                                  <p:stCondLst>
                                    <p:cond delay="0"/>
                                  </p:stCondLst>
                                  <p:childTnLst>
                                    <p:set>
                                      <p:cBhvr>
                                        <p:cTn id="11" dur="500"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5" grpId="0"/>
      <p:bldP spid="11265" grpId="1"/>
    </p:bldLst>
  </p:timing>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cover"/>
</p:tagLst>
</file>

<file path=ppt/theme/theme1.xml><?xml version="1.0" encoding="utf-8"?>
<a:theme xmlns:a="http://schemas.openxmlformats.org/drawingml/2006/main" name="Business Cooperate">
  <a:themeElements>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siness Cooperat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usiness Cooper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usiness Cooper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usiness Cooper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usiness Cooper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usiness Cooper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usiness Cooper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usiness Cooper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usiness Cooper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usiness Cooper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usiness Cooper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usiness Cooper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 PPT Presentation</Template>
  <TotalTime>3</TotalTime>
  <Words>574</Words>
  <Application>Microsoft Office PowerPoint</Application>
  <PresentationFormat>On-screen Show (4:3)</PresentationFormat>
  <Paragraphs>64</Paragraphs>
  <Slides>13</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Slide Titles</vt:lpstr>
      </vt:variant>
      <vt:variant>
        <vt:i4>13</vt:i4>
      </vt:variant>
      <vt:variant>
        <vt:lpstr>Custom Shows</vt:lpstr>
      </vt:variant>
      <vt:variant>
        <vt:i4>1</vt:i4>
      </vt:variant>
    </vt:vector>
  </HeadingPairs>
  <TitlesOfParts>
    <vt:vector size="20" baseType="lpstr">
      <vt:lpstr>Arial</vt:lpstr>
      <vt:lpstr>SimSun</vt:lpstr>
      <vt:lpstr>Calibri</vt:lpstr>
      <vt:lpstr>Arial Black</vt:lpstr>
      <vt:lpstr>Adobe Fan Heiti Std B</vt:lpstr>
      <vt:lpstr>Business Cooperate</vt:lpstr>
      <vt:lpstr>MS PAINT  NAME:-KHUSHBOO AGARWAL  CLASS:- B.COM(HONS) 2ND YEAR3RD SEM CU ROLL NO :-     CU REGISTRATION NO :-    </vt:lpstr>
      <vt:lpstr>INDEX</vt:lpstr>
      <vt:lpstr>INTRODUCTION</vt:lpstr>
      <vt:lpstr>FEATURES</vt:lpstr>
      <vt:lpstr>ADVANTAGES OF MS PAINT</vt:lpstr>
      <vt:lpstr>DISADVANTAGES OF MS PAINT</vt:lpstr>
      <vt:lpstr>USES OF MS PAINT</vt:lpstr>
      <vt:lpstr>IMPORTANCE OF MS PAINT</vt:lpstr>
      <vt:lpstr>PURPOSE OF MS PAINT AND ITS FUNCTION</vt:lpstr>
      <vt:lpstr>TOOLS OF MS PAINT</vt:lpstr>
      <vt:lpstr>ACKNOWLEDGEMENT</vt:lpstr>
      <vt:lpstr>BIBILIOGRAPHY</vt:lpstr>
      <vt:lpstr>THANK-YOU</vt:lpstr>
      <vt:lpstr>Custom show 1</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 PAINT  NAME:-KHUSHBOO AGARWAL  CLASS:- B.COM(HONS) 2ND YEAR3RD SEM CU ROLL NO :-     CU REGISTRATION NO :-    </dc:title>
  <dc:creator>MKC11</dc:creator>
  <cp:lastModifiedBy>MKC11</cp:lastModifiedBy>
  <cp:revision>1</cp:revision>
  <dcterms:created xsi:type="dcterms:W3CDTF">2019-11-13T05:28:39Z</dcterms:created>
  <dcterms:modified xsi:type="dcterms:W3CDTF">2019-11-13T05:32:20Z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1033-11.2.0.8991</vt:lpwstr>
  </property>
</Properties>
</file>